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Open Sans" panose="020B0604020202020204" charset="0"/>
      <p:regular r:id="rId11"/>
      <p:bold r:id="rId12"/>
      <p:italic r:id="rId13"/>
      <p:boldItalic r:id="rId14"/>
    </p:embeddedFont>
    <p:embeddedFont>
      <p:font typeface="PT Sans Narrow" panose="020B0604020202020204" charset="-18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30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d802615a0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d802615a0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cd802615a0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cd802615a0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d802615a0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d802615a0_0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d802615a0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d802615a0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d802615a0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d802615a0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d802615a0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d802615a0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d802615a0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d802615a0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Roztocze_(kraina)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ROZTOCZAŃSKI PARK NARODOWY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312200" y="41587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Bartek Kozioł, klasa IV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311700" y="177275"/>
            <a:ext cx="8520600" cy="8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400"/>
              <a:t>ROZTOCZAŃSKI PARK NARODOWY</a:t>
            </a:r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1"/>
          </p:nvPr>
        </p:nvSpPr>
        <p:spPr>
          <a:xfrm>
            <a:off x="221550" y="930050"/>
            <a:ext cx="87009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solidFill>
                  <a:srgbClr val="38761D"/>
                </a:solidFill>
              </a:rPr>
              <a:t>Park narodowy położony w południowo-wschodniej części Polski, na Roztocz</a:t>
            </a:r>
            <a:r>
              <a:rPr lang="pl" sz="1900">
                <a:solidFill>
                  <a:srgbClr val="38761D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</a:t>
            </a:r>
            <a:r>
              <a:rPr lang="pl" sz="1900">
                <a:solidFill>
                  <a:srgbClr val="38761D"/>
                </a:solidFill>
              </a:rPr>
              <a:t>, w województwie lubelskim. Został utworzony 10 maja 1974 roku. Symbolem parku jest konik polski.</a:t>
            </a:r>
            <a:endParaRPr sz="1900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00">
              <a:solidFill>
                <a:srgbClr val="38761D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900">
              <a:solidFill>
                <a:srgbClr val="38761D"/>
              </a:solidFill>
            </a:endParaRPr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4900" y="2105150"/>
            <a:ext cx="3429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5050" y="22548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255325" y="1632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400"/>
              <a:t>ROZTOCZAŃSKI PARK NARODOWY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382150" y="1054950"/>
            <a:ext cx="8520600" cy="35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900">
                <a:solidFill>
                  <a:srgbClr val="38761D"/>
                </a:solidFill>
              </a:rPr>
              <a:t>Powierzchnia parku wynosi 8483 ha. Lasy zajmują 8102 ha (95,5%). </a:t>
            </a:r>
            <a:br>
              <a:rPr lang="pl" sz="1900">
                <a:solidFill>
                  <a:srgbClr val="38761D"/>
                </a:solidFill>
              </a:rPr>
            </a:br>
            <a:r>
              <a:rPr lang="pl" sz="1900">
                <a:solidFill>
                  <a:srgbClr val="38761D"/>
                </a:solidFill>
              </a:rPr>
              <a:t>Ścisłą ochroną jest objęte 1029 ha (12,1%). Otulina parku zajmuje 38 095,87 ha. </a:t>
            </a:r>
            <a:br>
              <a:rPr lang="pl" sz="1900">
                <a:solidFill>
                  <a:srgbClr val="38761D"/>
                </a:solidFill>
              </a:rPr>
            </a:br>
            <a:r>
              <a:rPr lang="pl" sz="1900">
                <a:solidFill>
                  <a:srgbClr val="38761D"/>
                </a:solidFill>
              </a:rPr>
              <a:t>Na zasoby wodne parku składają się fragmenty wód płynących (jedna rzeka, trzy mniejsze cieki o charakterze strumieni) oraz zbiorniki wód stojących (trzy zbiorniki pochodzenia antropogenicz­nego). </a:t>
            </a:r>
            <a:br>
              <a:rPr lang="pl" sz="1900">
                <a:solidFill>
                  <a:srgbClr val="38761D"/>
                </a:solidFill>
              </a:rPr>
            </a:br>
            <a:r>
              <a:rPr lang="pl" sz="1900">
                <a:solidFill>
                  <a:srgbClr val="38761D"/>
                </a:solidFill>
              </a:rPr>
              <a:t>Są to: rzeka Wieprz, strumień Świerszcz, strumień Szum, strumień Krupiec, staw „Florianiecki”, „Czarny Staw” i kompleks stawów „Echo”. Stanowi to zaledwie 52,6 ha, tj. 0,6 % ogólnej powierzchni Parku.</a:t>
            </a:r>
            <a:endParaRPr sz="1900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1219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400"/>
              <a:t>ROZTOCZAŃSKI PARK NARODOWY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106450" y="1451450"/>
            <a:ext cx="2620200" cy="31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 b="1"/>
              <a:t>Staw “Echo”</a:t>
            </a:r>
            <a:endParaRPr sz="2600" b="1"/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360" b="1">
              <a:solidFill>
                <a:srgbClr val="1155CC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60" b="1">
              <a:solidFill>
                <a:srgbClr val="1155CC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pl" sz="1760">
                <a:solidFill>
                  <a:srgbClr val="1155CC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Z</a:t>
            </a:r>
            <a:r>
              <a:rPr lang="pl" sz="1760" i="1">
                <a:solidFill>
                  <a:srgbClr val="1155CC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djęcia własne wykonane podczas zwiedzania Parku </a:t>
            </a:r>
            <a:br>
              <a:rPr lang="pl" sz="1760" i="1">
                <a:solidFill>
                  <a:srgbClr val="1155CC"/>
                </a:solidFill>
                <a:latin typeface="PT Sans Narrow"/>
                <a:ea typeface="PT Sans Narrow"/>
                <a:cs typeface="PT Sans Narrow"/>
                <a:sym typeface="PT Sans Narrow"/>
              </a:rPr>
            </a:br>
            <a:r>
              <a:rPr lang="pl" sz="1760" i="1">
                <a:solidFill>
                  <a:srgbClr val="1155CC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w 2019 roku</a:t>
            </a:r>
            <a:endParaRPr sz="300" i="1"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14025"/>
            <a:ext cx="4995799" cy="374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927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400"/>
              <a:t>ROZTOCZAŃSKI PARK NARODOWY</a:t>
            </a: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/>
              <a:t>sZdjędoe a</a:t>
            </a:r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050" y="889463"/>
            <a:ext cx="4092525" cy="306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889500"/>
            <a:ext cx="4092525" cy="306936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143925" y="4048225"/>
            <a:ext cx="85206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060">
                <a:solidFill>
                  <a:srgbClr val="38761D"/>
                </a:solidFill>
              </a:rPr>
              <a:t>Rzeka Wieprz</a:t>
            </a:r>
            <a:endParaRPr sz="3060">
              <a:solidFill>
                <a:srgbClr val="38761D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360" b="0">
                <a:solidFill>
                  <a:srgbClr val="1155CC"/>
                </a:solidFill>
              </a:rPr>
              <a:t>Z</a:t>
            </a:r>
            <a:r>
              <a:rPr lang="pl" sz="2360" b="0" i="1">
                <a:solidFill>
                  <a:srgbClr val="1155CC"/>
                </a:solidFill>
              </a:rPr>
              <a:t>djęcia własne wykonane podczas zwiedzania Parku w 2019 roku</a:t>
            </a:r>
            <a:endParaRPr sz="740" b="0" i="1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311700" y="2001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400"/>
              <a:t>ROZTOCZAŃSKI PARK NARODOWY</a:t>
            </a: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379750" y="1200700"/>
            <a:ext cx="8520600" cy="3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900">
                <a:solidFill>
                  <a:srgbClr val="38761D"/>
                </a:solidFill>
              </a:rPr>
              <a:t>W Roztoczańskim Parku Narodowym istnieje hodowla koników polskich. Zainicjował ją w 1982 prof. Mirosław Kownacki. Koniki żyją w specjalnie wyznaczonym miejscu, który ma powierzchnię 180 ha.  Zwierzęta żyją tam bez ingerencji człowieka, dokarmiane są tylko w czasie zimy.</a:t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3950" y="2741425"/>
            <a:ext cx="2584250" cy="193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963" y="2741413"/>
            <a:ext cx="3571875" cy="200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311700" y="475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5400"/>
              <a:t>ROZTOCZAŃSKI PARK NARODOWY</a:t>
            </a:r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257250" y="754925"/>
            <a:ext cx="8629500" cy="3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2400" b="1">
                <a:solidFill>
                  <a:srgbClr val="666666"/>
                </a:solidFill>
              </a:rPr>
              <a:t>Zwierzyniec</a:t>
            </a:r>
            <a:endParaRPr sz="2400" b="1">
              <a:solidFill>
                <a:srgbClr val="666666"/>
              </a:solidFill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75" y="1126649"/>
            <a:ext cx="3053825" cy="204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 flipH="1">
            <a:off x="128625" y="3345425"/>
            <a:ext cx="34113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160" b="0">
                <a:solidFill>
                  <a:srgbClr val="0000FF"/>
                </a:solidFill>
              </a:rPr>
              <a:t>Kościół “na wyspie”</a:t>
            </a:r>
            <a:endParaRPr sz="1540" b="0">
              <a:solidFill>
                <a:srgbClr val="0000FF"/>
              </a:solidFill>
            </a:endParaRPr>
          </a:p>
        </p:txBody>
      </p:sp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3999" y="895926"/>
            <a:ext cx="2295830" cy="307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4788" y="1301075"/>
            <a:ext cx="2725813" cy="204434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 flipH="1">
            <a:off x="1555675" y="3973325"/>
            <a:ext cx="7456800" cy="9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160" b="0">
                <a:solidFill>
                  <a:srgbClr val="0000FF"/>
                </a:solidFill>
              </a:rPr>
              <a:t> Park </a:t>
            </a:r>
            <a:br>
              <a:rPr lang="pl" sz="3160" b="0">
                <a:solidFill>
                  <a:srgbClr val="0000FF"/>
                </a:solidFill>
              </a:rPr>
            </a:br>
            <a:r>
              <a:rPr lang="pl" sz="2060" b="0">
                <a:solidFill>
                  <a:srgbClr val="1155CC"/>
                </a:solidFill>
              </a:rPr>
              <a:t>Z</a:t>
            </a:r>
            <a:r>
              <a:rPr lang="pl" sz="2060" b="0" i="1">
                <a:solidFill>
                  <a:srgbClr val="1155CC"/>
                </a:solidFill>
              </a:rPr>
              <a:t>djęcia własne wykonane podczas zwiedzania Parku w 2019 roku</a:t>
            </a:r>
            <a:endParaRPr sz="1240" b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54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DZIĘKUJĘ ZA UWAGĘ</a:t>
            </a:r>
            <a:endParaRPr sz="5400" b="1">
              <a:solidFill>
                <a:schemeClr val="accent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254</Words>
  <Application>Microsoft Office PowerPoint</Application>
  <PresentationFormat>Pokaz na ekranie (16:9)</PresentationFormat>
  <Paragraphs>22</Paragraphs>
  <Slides>8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PT Sans Narrow</vt:lpstr>
      <vt:lpstr>Open Sans</vt:lpstr>
      <vt:lpstr>Arial</vt:lpstr>
      <vt:lpstr>Tropic</vt:lpstr>
      <vt:lpstr>ROZTOCZAŃSKI PARK NARODOWY</vt:lpstr>
      <vt:lpstr>ROZTOCZAŃSKI PARK NARODOWY</vt:lpstr>
      <vt:lpstr>ROZTOCZAŃSKI PARK NARODOWY</vt:lpstr>
      <vt:lpstr>ROZTOCZAŃSKI PARK NARODOWY </vt:lpstr>
      <vt:lpstr>ROZTOCZAŃSKI PARK NARODOWY</vt:lpstr>
      <vt:lpstr>ROZTOCZAŃSKI PARK NARODOWY</vt:lpstr>
      <vt:lpstr>ROZTOCZAŃSKI PARK NARODOWY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ROZTOCZAŃSKI PARK NARODOWY</dc:title>
  <dc:creator>Agata</dc:creator>
  <cp:lastModifiedBy>genXone Sp. z o.o.</cp:lastModifiedBy>
  <cp:revision>1</cp:revision>
  <dcterms:modified xsi:type="dcterms:W3CDTF">2021-04-26T18:06:03Z</dcterms:modified>
</cp:coreProperties>
</file>