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2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CB643-09B7-4FEF-A683-82A3C2052EA7}" type="datetimeFigureOut">
              <a:rPr lang="pl-PL" smtClean="0"/>
              <a:pPr/>
              <a:t>2021-04-25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8A472-4576-43D7-806C-13EBD9AAB33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67594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Architektura dawna w </a:t>
            </a:r>
            <a:r>
              <a:rPr lang="pl-PL" b="1" dirty="0">
                <a:solidFill>
                  <a:srgbClr val="002060"/>
                </a:solidFill>
              </a:rPr>
              <a:t>G</a:t>
            </a:r>
            <a:r>
              <a:rPr lang="pl-PL" b="1" dirty="0" smtClean="0">
                <a:solidFill>
                  <a:srgbClr val="002060"/>
                </a:solidFill>
              </a:rPr>
              <a:t>minie </a:t>
            </a:r>
            <a:r>
              <a:rPr lang="pl-PL" b="1" dirty="0">
                <a:solidFill>
                  <a:srgbClr val="002060"/>
                </a:solidFill>
              </a:rPr>
              <a:t>K</a:t>
            </a:r>
            <a:r>
              <a:rPr lang="pl-PL" b="1" dirty="0" smtClean="0">
                <a:solidFill>
                  <a:srgbClr val="002060"/>
                </a:solidFill>
              </a:rPr>
              <a:t>aźmierz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419872" y="5949280"/>
            <a:ext cx="5724128" cy="908720"/>
          </a:xfrm>
        </p:spPr>
        <p:txBody>
          <a:bodyPr/>
          <a:lstStyle/>
          <a:p>
            <a:r>
              <a:rPr lang="pl-PL" i="1" dirty="0" smtClean="0">
                <a:solidFill>
                  <a:schemeClr val="tx1"/>
                </a:solidFill>
              </a:rPr>
              <a:t>Przygotował : Michał </a:t>
            </a:r>
            <a:r>
              <a:rPr lang="pl-PL" i="1" dirty="0" err="1" smtClean="0">
                <a:solidFill>
                  <a:schemeClr val="tx1"/>
                </a:solidFill>
              </a:rPr>
              <a:t>Piwiński</a:t>
            </a:r>
            <a:endParaRPr lang="pl-PL" i="1" dirty="0">
              <a:solidFill>
                <a:schemeClr val="tx1"/>
              </a:solidFill>
            </a:endParaRPr>
          </a:p>
        </p:txBody>
      </p:sp>
      <p:pic>
        <p:nvPicPr>
          <p:cNvPr id="11266" name="Picture 2" descr="Mapa konturowa gminy Kaźmierz, na dole nieco na prawo znajduje się punkt z opisem „Gaj Wielki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340768"/>
            <a:ext cx="5494764" cy="4464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Krótki opis budowli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4499992" cy="5805264"/>
          </a:xfrm>
        </p:spPr>
        <p:txBody>
          <a:bodyPr>
            <a:normAutofit fontScale="92500" lnSpcReduction="20000"/>
          </a:bodyPr>
          <a:lstStyle/>
          <a:p>
            <a:r>
              <a:rPr lang="pl-PL" dirty="0">
                <a:solidFill>
                  <a:schemeClr val="tx1"/>
                </a:solidFill>
              </a:rPr>
              <a:t>Przy szosie stoi budynek dawnej poczty konnej o cechach późnoklasycznych z polowy XIX w. z dwoma bocznymi skrzydłami. Była to jedna ze stacji służąca zmianie koni na trasie z Poznania do </a:t>
            </a:r>
            <a:r>
              <a:rPr lang="pl-PL" dirty="0" smtClean="0">
                <a:solidFill>
                  <a:schemeClr val="tx1"/>
                </a:solidFill>
              </a:rPr>
              <a:t>Berlina. </a:t>
            </a:r>
            <a:r>
              <a:rPr lang="pl-PL" dirty="0">
                <a:solidFill>
                  <a:schemeClr val="tx1"/>
                </a:solidFill>
              </a:rPr>
              <a:t>W drugiej połowie XIX w. między Szamotułami a Gajem Wielkim istniało stałe połączenie dzięki kursującemu raz dziennie czteroosobowemu wozowi pocztowemu.</a:t>
            </a:r>
          </a:p>
        </p:txBody>
      </p:sp>
      <p:pic>
        <p:nvPicPr>
          <p:cNvPr id="14338" name="Picture 2" descr="Poczta konna. - Gaj Wiel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196752"/>
            <a:ext cx="4716016" cy="39383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e tekstowe 4"/>
          <p:cNvSpPr txBox="1"/>
          <p:nvPr/>
        </p:nvSpPr>
        <p:spPr>
          <a:xfrm>
            <a:off x="4860032" y="5517232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Poczta konna w </a:t>
            </a:r>
            <a:r>
              <a:rPr lang="pl-PL" sz="2400" dirty="0" smtClean="0"/>
              <a:t>Gaju </a:t>
            </a:r>
            <a:r>
              <a:rPr lang="pl-PL" sz="2400" dirty="0" smtClean="0"/>
              <a:t>W</a:t>
            </a:r>
            <a:r>
              <a:rPr lang="pl-PL" sz="2400" dirty="0" smtClean="0"/>
              <a:t>ielkim</a:t>
            </a:r>
            <a:endParaRPr lang="pl-PL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Epoka i styl w którym poczta została wykonana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7544" y="5589240"/>
            <a:ext cx="8676456" cy="936104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Budowla pochodzi z epoki roman</a:t>
            </a:r>
            <a:r>
              <a:rPr lang="pl-PL" dirty="0" smtClean="0">
                <a:solidFill>
                  <a:schemeClr val="tx1"/>
                </a:solidFill>
              </a:rPr>
              <a:t>tyzmu. Zbudowano ją w stylu Neogotyckim.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Obraz 3" descr="pobrane (2).jpg"/>
          <p:cNvPicPr>
            <a:picLocks noChangeAspect="1"/>
          </p:cNvPicPr>
          <p:nvPr/>
        </p:nvPicPr>
        <p:blipFill>
          <a:blip r:embed="rId2" cstate="print"/>
          <a:srcRect l="1046" t="1472" r="51480" b="55831"/>
          <a:stretch>
            <a:fillRect/>
          </a:stretch>
        </p:blipFill>
        <p:spPr>
          <a:xfrm>
            <a:off x="755576" y="1556792"/>
            <a:ext cx="7488832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9361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Kto i kiedy zbudował pocztę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1152128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System poczty konnej w Polsce w XIX w. założył włoski ród </a:t>
            </a:r>
            <a:r>
              <a:rPr lang="pl-PL" dirty="0" smtClean="0">
                <a:solidFill>
                  <a:schemeClr val="tx1"/>
                </a:solidFill>
              </a:rPr>
              <a:t>T</a:t>
            </a:r>
            <a:r>
              <a:rPr lang="pl-PL" dirty="0" smtClean="0">
                <a:solidFill>
                  <a:schemeClr val="tx1"/>
                </a:solidFill>
              </a:rPr>
              <a:t>asso.</a:t>
            </a:r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55576" y="2924944"/>
            <a:ext cx="77048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solidFill>
                  <a:srgbClr val="002060"/>
                </a:solidFill>
              </a:rPr>
              <a:t>Co dziś znajduje się w budynku poczty </a:t>
            </a:r>
            <a:endParaRPr lang="pl-PL" sz="4400" b="1" dirty="0">
              <a:solidFill>
                <a:srgbClr val="00206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827584" y="4653136"/>
            <a:ext cx="78488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Dziś dawna poczta konna służy  jako budynek mieszkalny. </a:t>
            </a:r>
            <a:r>
              <a:rPr lang="pl-PL" sz="2000" dirty="0" smtClean="0"/>
              <a:t> </a:t>
            </a:r>
            <a:r>
              <a:rPr lang="pl-PL" sz="2000" dirty="0" smtClean="0"/>
              <a:t>Został odnowiony i pomalowany. Moim zdaniem prezentuje się bardzo dobrze.  Gdybym miał możliwość bardzo chętnie bym </a:t>
            </a:r>
            <a:r>
              <a:rPr lang="pl-PL" sz="2000" smtClean="0"/>
              <a:t>tam zamieszkał, </a:t>
            </a:r>
            <a:r>
              <a:rPr lang="pl-PL" sz="2000" dirty="0" smtClean="0"/>
              <a:t>mając na uwadze że był to jeden z najważniejszych budynków  w Wielkopolsce w XIX w.</a:t>
            </a:r>
            <a:endParaRPr lang="pl-PL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142</Words>
  <Application>Microsoft Office PowerPoint</Application>
  <PresentationFormat>Pokaz na ekranie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Architektura dawna w Gminie Kaźmierz</vt:lpstr>
      <vt:lpstr>Krótki opis budowli</vt:lpstr>
      <vt:lpstr>Epoka i styl w którym poczta została wykonana</vt:lpstr>
      <vt:lpstr>Kto i kiedy zbudował pocztę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Michał</dc:creator>
  <cp:lastModifiedBy>Michał</cp:lastModifiedBy>
  <cp:revision>22</cp:revision>
  <dcterms:created xsi:type="dcterms:W3CDTF">2021-04-24T09:56:18Z</dcterms:created>
  <dcterms:modified xsi:type="dcterms:W3CDTF">2021-04-25T16:00:26Z</dcterms:modified>
</cp:coreProperties>
</file>