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  <a:endParaRPr lang="pl-PL" smtClean="0"/>
          </a:p>
          <a:p>
            <a:pPr lvl="1"/>
            <a:r>
              <a:rPr lang="pl-PL" smtClean="0"/>
              <a:t>Drugi poziom</a:t>
            </a:r>
            <a:endParaRPr lang="pl-PL" smtClean="0"/>
          </a:p>
          <a:p>
            <a:pPr lvl="2"/>
            <a:r>
              <a:rPr lang="pl-PL" smtClean="0"/>
              <a:t>Trzeci poziom</a:t>
            </a:r>
            <a:endParaRPr lang="pl-PL" smtClean="0"/>
          </a:p>
          <a:p>
            <a:pPr lvl="3"/>
            <a:r>
              <a:rPr lang="pl-PL" smtClean="0"/>
              <a:t>Czwarty poziom</a:t>
            </a:r>
            <a:endParaRPr lang="pl-PL" smtClean="0"/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3A24-0400-4A8E-AC6D-A4B88AE0F51A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A0D1-E4CC-4104-9839-DD08EE8424F9}" type="slidenum">
              <a:rPr lang="pl-PL" smtClean="0"/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06210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I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b="0" i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na śmierć skazany.</a:t>
            </a:r>
            <a:endParaRPr lang="pl-PL" sz="4400" b="0" i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Obraz 2" descr="dfghj.jpg"/>
          <p:cNvPicPr>
            <a:picLocks noChangeAspect="1"/>
          </p:cNvPicPr>
          <p:nvPr/>
        </p:nvPicPr>
        <p:blipFill>
          <a:blip r:embed="rId1"/>
          <a:srcRect l="1529" t="2740" r="77072" b="75729"/>
          <a:stretch>
            <a:fillRect/>
          </a:stretch>
        </p:blipFill>
        <p:spPr>
          <a:xfrm>
            <a:off x="5143504" y="2143116"/>
            <a:ext cx="3452492" cy="450057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42844" y="2428868"/>
            <a:ext cx="50720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„Piłat usiłował Go uwolnić. Żydzi jednak zawołali: «Jeżeli Go uwolnisz, nie jesteś przyjacielem Cezara (…). Gdy więc Piłat usłyszał te słowa, wyprowadził Jezusa (…) i wydał Żydom, aby Go ukrzyżowano”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(J 19,12.16).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</a:t>
            </a:r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Jezus z szat obnażony.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2844" y="2428868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„Gdy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przyszli na miejsce zwane Golgotą, to znaczy Miejscem Czaszki, dali Mu pić wino zaprawione goryczą. Skosztował, ale nie chciał pić. Gdy Go ukrzyżowali, rozdzielili między siebie Jego szaty, rzucając o nie losy” </a:t>
            </a: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Mt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27,33-35).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  <p:pic>
        <p:nvPicPr>
          <p:cNvPr id="8" name="Obraz 7" descr="dfghj.jpg"/>
          <p:cNvPicPr>
            <a:picLocks noChangeAspect="1"/>
          </p:cNvPicPr>
          <p:nvPr/>
        </p:nvPicPr>
        <p:blipFill>
          <a:blip r:embed="rId1"/>
          <a:srcRect l="27252" t="26984" r="51667" b="5158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2" name="Obraz 11" descr="dfghj.jpg"/>
          <p:cNvPicPr>
            <a:picLocks noChangeAspect="1"/>
          </p:cNvPicPr>
          <p:nvPr/>
        </p:nvPicPr>
        <p:blipFill>
          <a:blip r:embed="rId1"/>
          <a:srcRect l="52293" t="26769" r="26499" b="51767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3" name="Obraz 12" descr="dfghj.jpg"/>
          <p:cNvPicPr>
            <a:picLocks noChangeAspect="1"/>
          </p:cNvPicPr>
          <p:nvPr/>
        </p:nvPicPr>
        <p:blipFill>
          <a:blip r:embed="rId1"/>
          <a:srcRect l="76755" t="26968" r="2079" b="5196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5" name="Obraz 14" descr="dfghj.jpg"/>
          <p:cNvPicPr>
            <a:picLocks noChangeAspect="1"/>
          </p:cNvPicPr>
          <p:nvPr/>
        </p:nvPicPr>
        <p:blipFill>
          <a:blip r:embed="rId1"/>
          <a:srcRect l="1478" t="51141" r="76841" b="27559"/>
          <a:stretch>
            <a:fillRect/>
          </a:stretch>
        </p:blipFill>
        <p:spPr>
          <a:xfrm>
            <a:off x="5143504" y="2143117"/>
            <a:ext cx="3500462" cy="4572032"/>
          </a:xfrm>
          <a:prstGeom prst="rect">
            <a:avLst/>
          </a:prstGeom>
        </p:spPr>
      </p:pic>
      <p:pic>
        <p:nvPicPr>
          <p:cNvPr id="14" name="Obraz 13" descr="dfghj.jpg"/>
          <p:cNvPicPr>
            <a:picLocks noChangeAspect="1"/>
          </p:cNvPicPr>
          <p:nvPr/>
        </p:nvPicPr>
        <p:blipFill>
          <a:blip r:embed="rId1"/>
          <a:srcRect l="26694" t="51141" r="51625" b="27559"/>
          <a:stretch>
            <a:fillRect/>
          </a:stretch>
        </p:blipFill>
        <p:spPr>
          <a:xfrm>
            <a:off x="5143503" y="2143116"/>
            <a:ext cx="3480051" cy="45720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XI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przybity do krzyża.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2844" y="2025908"/>
            <a:ext cx="50006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„Ukrzyżowali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Go i rozdzielili między siebie Jego szaty, rzucając o nie losy, co który miał zabrać. A była godzina trzecia, gdy Go ukrzyżowali (…). Razem z Nim ukrzyżowali dwóch złoczyńców, jednego po prawej, drugiego po lewej Jego stronie. Tak wypełniło się słowo Pisma: W poczet złoczyńców został zaliczony”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Mk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15,24; 27-28).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  <p:pic>
        <p:nvPicPr>
          <p:cNvPr id="8" name="Obraz 7" descr="dfghj.jpg"/>
          <p:cNvPicPr>
            <a:picLocks noChangeAspect="1"/>
          </p:cNvPicPr>
          <p:nvPr/>
        </p:nvPicPr>
        <p:blipFill>
          <a:blip r:embed="rId1"/>
          <a:srcRect l="27252" t="26984" r="51667" b="5158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2" name="Obraz 11" descr="dfghj.jpg"/>
          <p:cNvPicPr>
            <a:picLocks noChangeAspect="1"/>
          </p:cNvPicPr>
          <p:nvPr/>
        </p:nvPicPr>
        <p:blipFill>
          <a:blip r:embed="rId1"/>
          <a:srcRect l="52293" t="26769" r="26499" b="51767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3" name="Obraz 12" descr="dfghj.jpg"/>
          <p:cNvPicPr>
            <a:picLocks noChangeAspect="1"/>
          </p:cNvPicPr>
          <p:nvPr/>
        </p:nvPicPr>
        <p:blipFill>
          <a:blip r:embed="rId1"/>
          <a:srcRect l="76755" t="26968" r="2079" b="5196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5" name="Obraz 14" descr="dfghj.jpg"/>
          <p:cNvPicPr>
            <a:picLocks noChangeAspect="1"/>
          </p:cNvPicPr>
          <p:nvPr/>
        </p:nvPicPr>
        <p:blipFill>
          <a:blip r:embed="rId1"/>
          <a:srcRect l="1478" t="51141" r="76841" b="27559"/>
          <a:stretch>
            <a:fillRect/>
          </a:stretch>
        </p:blipFill>
        <p:spPr>
          <a:xfrm>
            <a:off x="5143504" y="2143117"/>
            <a:ext cx="3500462" cy="4572032"/>
          </a:xfrm>
          <a:prstGeom prst="rect">
            <a:avLst/>
          </a:prstGeom>
        </p:spPr>
      </p:pic>
      <p:pic>
        <p:nvPicPr>
          <p:cNvPr id="14" name="Obraz 13" descr="dfghj.jpg"/>
          <p:cNvPicPr>
            <a:picLocks noChangeAspect="1"/>
          </p:cNvPicPr>
          <p:nvPr/>
        </p:nvPicPr>
        <p:blipFill>
          <a:blip r:embed="rId1"/>
          <a:srcRect l="26694" t="51141" r="51625" b="27559"/>
          <a:stretch>
            <a:fillRect/>
          </a:stretch>
        </p:blipFill>
        <p:spPr>
          <a:xfrm>
            <a:off x="5143503" y="2143116"/>
            <a:ext cx="3480051" cy="4572032"/>
          </a:xfrm>
          <a:prstGeom prst="rect">
            <a:avLst/>
          </a:prstGeom>
        </p:spPr>
      </p:pic>
      <p:pic>
        <p:nvPicPr>
          <p:cNvPr id="16" name="Obraz 15" descr="dfghj.jpg"/>
          <p:cNvPicPr>
            <a:picLocks noChangeAspect="1"/>
          </p:cNvPicPr>
          <p:nvPr/>
        </p:nvPicPr>
        <p:blipFill>
          <a:blip r:embed="rId1"/>
          <a:srcRect l="76947" t="50991" r="1647" b="27456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7" name="Obraz 16" descr="dfghj.jpg"/>
          <p:cNvPicPr>
            <a:picLocks noChangeAspect="1"/>
          </p:cNvPicPr>
          <p:nvPr/>
        </p:nvPicPr>
        <p:blipFill>
          <a:blip r:embed="rId1"/>
          <a:srcRect l="51350" t="51187" r="27055" b="27381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XII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umiera na krzyżu.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2844" y="2025908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„Było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już około godziny szóstej i mrok ogarnął całą ziemię aż do godziny dziewiątej. Słońce się zaćmiło i zasłona przybytku rozdarła się przez środek. Wtedy Jezus zawołał donośnym głosem: Ojcze, w Twoje ręce powierzam ducha mojego. Po tych słowach wyzionął ducha”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Łk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23,44-46).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  <p:pic>
        <p:nvPicPr>
          <p:cNvPr id="8" name="Obraz 7" descr="dfghj.jpg"/>
          <p:cNvPicPr>
            <a:picLocks noChangeAspect="1"/>
          </p:cNvPicPr>
          <p:nvPr/>
        </p:nvPicPr>
        <p:blipFill>
          <a:blip r:embed="rId1"/>
          <a:srcRect l="27252" t="26984" r="51667" b="5158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2" name="Obraz 11" descr="dfghj.jpg"/>
          <p:cNvPicPr>
            <a:picLocks noChangeAspect="1"/>
          </p:cNvPicPr>
          <p:nvPr/>
        </p:nvPicPr>
        <p:blipFill>
          <a:blip r:embed="rId1"/>
          <a:srcRect l="52293" t="26769" r="26499" b="51767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3" name="Obraz 12" descr="dfghj.jpg"/>
          <p:cNvPicPr>
            <a:picLocks noChangeAspect="1"/>
          </p:cNvPicPr>
          <p:nvPr/>
        </p:nvPicPr>
        <p:blipFill>
          <a:blip r:embed="rId1"/>
          <a:srcRect l="76755" t="26968" r="2079" b="5196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5" name="Obraz 14" descr="dfghj.jpg"/>
          <p:cNvPicPr>
            <a:picLocks noChangeAspect="1"/>
          </p:cNvPicPr>
          <p:nvPr/>
        </p:nvPicPr>
        <p:blipFill>
          <a:blip r:embed="rId1"/>
          <a:srcRect l="1478" t="51141" r="76841" b="27559"/>
          <a:stretch>
            <a:fillRect/>
          </a:stretch>
        </p:blipFill>
        <p:spPr>
          <a:xfrm>
            <a:off x="5143504" y="2143117"/>
            <a:ext cx="3500462" cy="4572032"/>
          </a:xfrm>
          <a:prstGeom prst="rect">
            <a:avLst/>
          </a:prstGeom>
        </p:spPr>
      </p:pic>
      <p:pic>
        <p:nvPicPr>
          <p:cNvPr id="14" name="Obraz 13" descr="dfghj.jpg"/>
          <p:cNvPicPr>
            <a:picLocks noChangeAspect="1"/>
          </p:cNvPicPr>
          <p:nvPr/>
        </p:nvPicPr>
        <p:blipFill>
          <a:blip r:embed="rId1"/>
          <a:srcRect l="26694" t="51141" r="51625" b="27559"/>
          <a:stretch>
            <a:fillRect/>
          </a:stretch>
        </p:blipFill>
        <p:spPr>
          <a:xfrm>
            <a:off x="5143503" y="2143116"/>
            <a:ext cx="3480051" cy="4572032"/>
          </a:xfrm>
          <a:prstGeom prst="rect">
            <a:avLst/>
          </a:prstGeom>
        </p:spPr>
      </p:pic>
      <p:pic>
        <p:nvPicPr>
          <p:cNvPr id="16" name="Obraz 15" descr="dfghj.jpg"/>
          <p:cNvPicPr>
            <a:picLocks noChangeAspect="1"/>
          </p:cNvPicPr>
          <p:nvPr/>
        </p:nvPicPr>
        <p:blipFill>
          <a:blip r:embed="rId1"/>
          <a:srcRect l="76947" t="50991" r="1647" b="27456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XIII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zdjęty z krzyża</a:t>
            </a:r>
            <a:r>
              <a:rPr lang="pl-PL" sz="4400" dirty="0" smtClean="0">
                <a:latin typeface="Arial Black" panose="020B0A04020102020204" pitchFamily="34" charset="0"/>
              </a:rPr>
              <a:t>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  <p:pic>
        <p:nvPicPr>
          <p:cNvPr id="8" name="Obraz 7" descr="dfghj.jpg"/>
          <p:cNvPicPr>
            <a:picLocks noChangeAspect="1"/>
          </p:cNvPicPr>
          <p:nvPr/>
        </p:nvPicPr>
        <p:blipFill>
          <a:blip r:embed="rId1"/>
          <a:srcRect l="27252" t="26984" r="51667" b="5158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2" name="Obraz 11" descr="dfghj.jpg"/>
          <p:cNvPicPr>
            <a:picLocks noChangeAspect="1"/>
          </p:cNvPicPr>
          <p:nvPr/>
        </p:nvPicPr>
        <p:blipFill>
          <a:blip r:embed="rId1"/>
          <a:srcRect l="52293" t="26769" r="26499" b="51767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3" name="Obraz 12" descr="dfghj.jpg"/>
          <p:cNvPicPr>
            <a:picLocks noChangeAspect="1"/>
          </p:cNvPicPr>
          <p:nvPr/>
        </p:nvPicPr>
        <p:blipFill>
          <a:blip r:embed="rId1"/>
          <a:srcRect l="76755" t="26968" r="2079" b="5196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5" name="Obraz 14" descr="dfghj.jpg"/>
          <p:cNvPicPr>
            <a:picLocks noChangeAspect="1"/>
          </p:cNvPicPr>
          <p:nvPr/>
        </p:nvPicPr>
        <p:blipFill>
          <a:blip r:embed="rId1"/>
          <a:srcRect l="1478" t="51141" r="76841" b="27559"/>
          <a:stretch>
            <a:fillRect/>
          </a:stretch>
        </p:blipFill>
        <p:spPr>
          <a:xfrm>
            <a:off x="5143504" y="2143117"/>
            <a:ext cx="3500462" cy="4572032"/>
          </a:xfrm>
          <a:prstGeom prst="rect">
            <a:avLst/>
          </a:prstGeom>
        </p:spPr>
      </p:pic>
      <p:pic>
        <p:nvPicPr>
          <p:cNvPr id="14" name="Obraz 13" descr="dfghj.jpg"/>
          <p:cNvPicPr>
            <a:picLocks noChangeAspect="1"/>
          </p:cNvPicPr>
          <p:nvPr/>
        </p:nvPicPr>
        <p:blipFill>
          <a:blip r:embed="rId1"/>
          <a:srcRect l="26694" t="51141" r="51625" b="27559"/>
          <a:stretch>
            <a:fillRect/>
          </a:stretch>
        </p:blipFill>
        <p:spPr>
          <a:xfrm>
            <a:off x="5143503" y="2143116"/>
            <a:ext cx="3480051" cy="4572032"/>
          </a:xfrm>
          <a:prstGeom prst="rect">
            <a:avLst/>
          </a:prstGeom>
        </p:spPr>
      </p:pic>
      <p:pic>
        <p:nvPicPr>
          <p:cNvPr id="16" name="Obraz 15" descr="dfghj.jpg"/>
          <p:cNvPicPr>
            <a:picLocks noChangeAspect="1"/>
          </p:cNvPicPr>
          <p:nvPr/>
        </p:nvPicPr>
        <p:blipFill>
          <a:blip r:embed="rId1"/>
          <a:srcRect l="76947" t="50991" r="1647" b="27456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142844" y="20002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„Idźcie, dzieci, idźcie, ja zaś sama i opuszczona zostać muszę (…). Ja z ufnością oddałam Przedwiecznemu wybawienie wasze i rozradował mię Święty miłosierdziem, jakie okaże wam prędko Przedwieczny, wasz Zbawca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”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Ba 4,19-22).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9" name="Obraz 18" descr="dfghj.jpg"/>
          <p:cNvPicPr>
            <a:picLocks noChangeAspect="1"/>
          </p:cNvPicPr>
          <p:nvPr/>
        </p:nvPicPr>
        <p:blipFill>
          <a:blip r:embed="rId1"/>
          <a:srcRect l="26780" t="75199" r="51796" b="3304"/>
          <a:stretch>
            <a:fillRect/>
          </a:stretch>
        </p:blipFill>
        <p:spPr>
          <a:xfrm>
            <a:off x="5143504" y="2143116"/>
            <a:ext cx="3500462" cy="45714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XIV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złożony do </a:t>
            </a:r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grobu.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  <p:pic>
        <p:nvPicPr>
          <p:cNvPr id="8" name="Obraz 7" descr="dfghj.jpg"/>
          <p:cNvPicPr>
            <a:picLocks noChangeAspect="1"/>
          </p:cNvPicPr>
          <p:nvPr/>
        </p:nvPicPr>
        <p:blipFill>
          <a:blip r:embed="rId1"/>
          <a:srcRect l="27252" t="26984" r="51667" b="5158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2" name="Obraz 11" descr="dfghj.jpg"/>
          <p:cNvPicPr>
            <a:picLocks noChangeAspect="1"/>
          </p:cNvPicPr>
          <p:nvPr/>
        </p:nvPicPr>
        <p:blipFill>
          <a:blip r:embed="rId1"/>
          <a:srcRect l="52293" t="26769" r="26499" b="51767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3" name="Obraz 12" descr="dfghj.jpg"/>
          <p:cNvPicPr>
            <a:picLocks noChangeAspect="1"/>
          </p:cNvPicPr>
          <p:nvPr/>
        </p:nvPicPr>
        <p:blipFill>
          <a:blip r:embed="rId1"/>
          <a:srcRect l="76755" t="26968" r="2079" b="5196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5" name="Obraz 14" descr="dfghj.jpg"/>
          <p:cNvPicPr>
            <a:picLocks noChangeAspect="1"/>
          </p:cNvPicPr>
          <p:nvPr/>
        </p:nvPicPr>
        <p:blipFill>
          <a:blip r:embed="rId1"/>
          <a:srcRect l="1478" t="51141" r="76841" b="27559"/>
          <a:stretch>
            <a:fillRect/>
          </a:stretch>
        </p:blipFill>
        <p:spPr>
          <a:xfrm>
            <a:off x="5143504" y="2143117"/>
            <a:ext cx="3500462" cy="4572032"/>
          </a:xfrm>
          <a:prstGeom prst="rect">
            <a:avLst/>
          </a:prstGeom>
        </p:spPr>
      </p:pic>
      <p:pic>
        <p:nvPicPr>
          <p:cNvPr id="14" name="Obraz 13" descr="dfghj.jpg"/>
          <p:cNvPicPr>
            <a:picLocks noChangeAspect="1"/>
          </p:cNvPicPr>
          <p:nvPr/>
        </p:nvPicPr>
        <p:blipFill>
          <a:blip r:embed="rId1"/>
          <a:srcRect l="26694" t="51141" r="51625" b="27559"/>
          <a:stretch>
            <a:fillRect/>
          </a:stretch>
        </p:blipFill>
        <p:spPr>
          <a:xfrm>
            <a:off x="5143503" y="2143116"/>
            <a:ext cx="3480051" cy="4572032"/>
          </a:xfrm>
          <a:prstGeom prst="rect">
            <a:avLst/>
          </a:prstGeom>
        </p:spPr>
      </p:pic>
      <p:pic>
        <p:nvPicPr>
          <p:cNvPr id="16" name="Obraz 15" descr="dfghj.jpg"/>
          <p:cNvPicPr>
            <a:picLocks noChangeAspect="1"/>
          </p:cNvPicPr>
          <p:nvPr/>
        </p:nvPicPr>
        <p:blipFill>
          <a:blip r:embed="rId1"/>
          <a:srcRect l="76947" t="50991" r="1647" b="27456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142844" y="20002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„Pod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wieczór przyszedł zamożny człowiek z Arymatei, imieniem Józef (…), udał się do Piłata i poprosił o ciało Jezusa. Wówczas Piłat kazał je wydać. Józef zabrał ciało, owinął je w czyste płótno i złożył w swoim nowym grobie, który kazał wykuć w skale. Przed wejściem do grobu zatoczył duży kamień i odszedł. Lecz Maria Magdalena i druga Maria pozostały tam, siedząc naprzeciw grobu (…). Nazajutrz (…) arcykapłani i faryzeusze (…) poszli i zabezpieczyli grób, opieczętowując kamień i stawiając straże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”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Mt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27,57-66).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9" name="Obraz 18" descr="dfghj.jpg"/>
          <p:cNvPicPr>
            <a:picLocks noChangeAspect="1"/>
          </p:cNvPicPr>
          <p:nvPr/>
        </p:nvPicPr>
        <p:blipFill>
          <a:blip r:embed="rId1"/>
          <a:srcRect l="26780" t="75199" r="51796" b="3304"/>
          <a:stretch>
            <a:fillRect/>
          </a:stretch>
        </p:blipFill>
        <p:spPr>
          <a:xfrm>
            <a:off x="5143504" y="2143116"/>
            <a:ext cx="3500462" cy="4571438"/>
          </a:xfrm>
          <a:prstGeom prst="rect">
            <a:avLst/>
          </a:prstGeom>
        </p:spPr>
      </p:pic>
      <p:pic>
        <p:nvPicPr>
          <p:cNvPr id="17" name="Obraz 16" descr="dfghj.jpg"/>
          <p:cNvPicPr>
            <a:picLocks noChangeAspect="1"/>
          </p:cNvPicPr>
          <p:nvPr/>
        </p:nvPicPr>
        <p:blipFill>
          <a:blip r:embed="rId1"/>
          <a:srcRect l="51885" t="75196" r="26691" b="3307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II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bierze krzyż na swoje ramiona.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2844" y="2428868"/>
            <a:ext cx="5072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„Jezus rzekł do uczniów swoich: Jeżeli ktoś chce pójść za Mną, niech się zaprze samego siebie, niech weźmie krzyż swój i niech Mnie naśladuje”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Mt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10,38).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III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upada pod krzyżem po raz pierwszy.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2844" y="2428868"/>
            <a:ext cx="5072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„Umocnij kroki moje na ścieżkach Twoich, aby się nie chwiały moje stopy”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(P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 16,5).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IV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spotyka swą </a:t>
            </a:r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Matkę.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42844" y="242886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„Symeon (…) rzekł do Maryi, Matki Jezusa: Oto Ten przeznaczony jest na upadek i na powstanie wielu w Izraelu, i na znak, któremu sprzeciwiać się będą. A Twoją dusze miecz przeniknie, aby na jaw wyszły zamysły serc wielu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”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Łk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2,34-35).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Szymon </a:t>
            </a:r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 Cyreny pomaga nieść krzyż Jezusowi.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2844" y="24288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„Przymusili niejakiego Szymona z Cyreny, ojca Aleksandra i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Rufusa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, który wracając z pola, właśnie przechodził, żeby niósł krzyż Jego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”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Mk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15,21-22).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Święta Weronika ociera twarz Pana Jezusa.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2844" y="24288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„Na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współczującego czekałem, ale go nie było, i na pocieszających, lecz ich nie znalazłem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”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 69,21).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  <p:pic>
        <p:nvPicPr>
          <p:cNvPr id="8" name="Obraz 7" descr="dfghj.jpg"/>
          <p:cNvPicPr>
            <a:picLocks noChangeAspect="1"/>
          </p:cNvPicPr>
          <p:nvPr/>
        </p:nvPicPr>
        <p:blipFill>
          <a:blip r:embed="rId1"/>
          <a:srcRect l="27252" t="26984" r="51667" b="5158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VII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upada pod krzyżem po raz drugi.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2844" y="242886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„Kiedy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się chwieję, z radością się zbiegają, przeciwko Mnie schodzą się obcy, których nie znam, szarpią Mnie bez przerwy, napastują i szydzą ze Mnie, zgrzytają przeciw Mnie zębami”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(P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 35,15-16).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  <p:pic>
        <p:nvPicPr>
          <p:cNvPr id="8" name="Obraz 7" descr="dfghj.jpg"/>
          <p:cNvPicPr>
            <a:picLocks noChangeAspect="1"/>
          </p:cNvPicPr>
          <p:nvPr/>
        </p:nvPicPr>
        <p:blipFill>
          <a:blip r:embed="rId1"/>
          <a:srcRect l="27252" t="26984" r="51667" b="5158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2" name="Obraz 11" descr="dfghj.jpg"/>
          <p:cNvPicPr>
            <a:picLocks noChangeAspect="1"/>
          </p:cNvPicPr>
          <p:nvPr/>
        </p:nvPicPr>
        <p:blipFill>
          <a:blip r:embed="rId1"/>
          <a:srcRect l="52293" t="26769" r="26499" b="51767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VIII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pociesza płaczące niewiasty.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2844" y="2428868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Kłamiliwy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wdzięk i marne jest piękno: chwalić należy niewiastę, co boi się Boga”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Prz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31,30).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  <p:pic>
        <p:nvPicPr>
          <p:cNvPr id="8" name="Obraz 7" descr="dfghj.jpg"/>
          <p:cNvPicPr>
            <a:picLocks noChangeAspect="1"/>
          </p:cNvPicPr>
          <p:nvPr/>
        </p:nvPicPr>
        <p:blipFill>
          <a:blip r:embed="rId1"/>
          <a:srcRect l="27252" t="26984" r="51667" b="5158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2" name="Obraz 11" descr="dfghj.jpg"/>
          <p:cNvPicPr>
            <a:picLocks noChangeAspect="1"/>
          </p:cNvPicPr>
          <p:nvPr/>
        </p:nvPicPr>
        <p:blipFill>
          <a:blip r:embed="rId1"/>
          <a:srcRect l="52293" t="26769" r="26499" b="51767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3" name="Obraz 12" descr="dfghj.jpg"/>
          <p:cNvPicPr>
            <a:picLocks noChangeAspect="1"/>
          </p:cNvPicPr>
          <p:nvPr/>
        </p:nvPicPr>
        <p:blipFill>
          <a:blip r:embed="rId1"/>
          <a:srcRect l="76755" t="26968" r="2079" b="5196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285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Stacja </a:t>
            </a: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IX</a:t>
            </a:r>
            <a:endParaRPr lang="pl-PL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Pan Jezus upada pod krzyżem po raz trzeci.</a:t>
            </a:r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l-PL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Obraz 6" descr="dfghj.jpg"/>
          <p:cNvPicPr>
            <a:picLocks noChangeAspect="1"/>
          </p:cNvPicPr>
          <p:nvPr/>
        </p:nvPicPr>
        <p:blipFill>
          <a:blip r:embed="rId1"/>
          <a:srcRect l="26916" t="2795" r="51823" b="75800"/>
          <a:stretch>
            <a:fillRect/>
          </a:stretch>
        </p:blipFill>
        <p:spPr>
          <a:xfrm>
            <a:off x="5143504" y="2159470"/>
            <a:ext cx="3452400" cy="4503130"/>
          </a:xfrm>
          <a:prstGeom prst="rect">
            <a:avLst/>
          </a:prstGeom>
        </p:spPr>
      </p:pic>
      <p:pic>
        <p:nvPicPr>
          <p:cNvPr id="5" name="Obraz 4" descr="dfghj.jpg"/>
          <p:cNvPicPr>
            <a:picLocks noChangeAspect="1"/>
          </p:cNvPicPr>
          <p:nvPr/>
        </p:nvPicPr>
        <p:blipFill>
          <a:blip r:embed="rId1"/>
          <a:srcRect l="51735" t="2679" r="26863" b="75890"/>
          <a:stretch>
            <a:fillRect/>
          </a:stretch>
        </p:blipFill>
        <p:spPr>
          <a:xfrm>
            <a:off x="5143504" y="2143116"/>
            <a:ext cx="3429024" cy="4500594"/>
          </a:xfrm>
          <a:prstGeom prst="rect">
            <a:avLst/>
          </a:prstGeom>
        </p:spPr>
      </p:pic>
      <p:pic>
        <p:nvPicPr>
          <p:cNvPr id="9" name="Obraz 8" descr="dfghj.jpg"/>
          <p:cNvPicPr>
            <a:picLocks noChangeAspect="1"/>
          </p:cNvPicPr>
          <p:nvPr/>
        </p:nvPicPr>
        <p:blipFill>
          <a:blip r:embed="rId1"/>
          <a:srcRect l="76969" t="2481" r="1608" b="76023"/>
          <a:stretch>
            <a:fillRect/>
          </a:stretch>
        </p:blipFill>
        <p:spPr>
          <a:xfrm>
            <a:off x="5143504" y="2143116"/>
            <a:ext cx="3461538" cy="450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2844" y="242886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„Złożyłem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 Panu całą nadzieję; schylił się nade Mną i wysłuchał Mego wołania. Wydobył Mnie z dołu zagłady i z kałuży błota, a stopy moje postawił na skale i umocnił moje kroki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”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 40,2-3).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1" name="Obraz 10" descr="dfghj.jpg"/>
          <p:cNvPicPr>
            <a:picLocks noChangeAspect="1"/>
          </p:cNvPicPr>
          <p:nvPr/>
        </p:nvPicPr>
        <p:blipFill>
          <a:blip r:embed="rId1"/>
          <a:srcRect l="1707" t="27067" r="76970" b="51848"/>
          <a:stretch>
            <a:fillRect/>
          </a:stretch>
        </p:blipFill>
        <p:spPr>
          <a:xfrm>
            <a:off x="5143504" y="2143116"/>
            <a:ext cx="3500462" cy="4555547"/>
          </a:xfrm>
          <a:prstGeom prst="rect">
            <a:avLst/>
          </a:prstGeom>
        </p:spPr>
      </p:pic>
      <p:pic>
        <p:nvPicPr>
          <p:cNvPr id="8" name="Obraz 7" descr="dfghj.jpg"/>
          <p:cNvPicPr>
            <a:picLocks noChangeAspect="1"/>
          </p:cNvPicPr>
          <p:nvPr/>
        </p:nvPicPr>
        <p:blipFill>
          <a:blip r:embed="rId1"/>
          <a:srcRect l="27252" t="26984" r="51667" b="5158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2" name="Obraz 11" descr="dfghj.jpg"/>
          <p:cNvPicPr>
            <a:picLocks noChangeAspect="1"/>
          </p:cNvPicPr>
          <p:nvPr/>
        </p:nvPicPr>
        <p:blipFill>
          <a:blip r:embed="rId1"/>
          <a:srcRect l="52293" t="26769" r="26499" b="51767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3" name="Obraz 12" descr="dfghj.jpg"/>
          <p:cNvPicPr>
            <a:picLocks noChangeAspect="1"/>
          </p:cNvPicPr>
          <p:nvPr/>
        </p:nvPicPr>
        <p:blipFill>
          <a:blip r:embed="rId1"/>
          <a:srcRect l="76755" t="26968" r="2079" b="51964"/>
          <a:stretch>
            <a:fillRect/>
          </a:stretch>
        </p:blipFill>
        <p:spPr>
          <a:xfrm>
            <a:off x="5143504" y="2143116"/>
            <a:ext cx="3500462" cy="4572032"/>
          </a:xfrm>
          <a:prstGeom prst="rect">
            <a:avLst/>
          </a:prstGeom>
        </p:spPr>
      </p:pic>
      <p:pic>
        <p:nvPicPr>
          <p:cNvPr id="15" name="Obraz 14" descr="dfghj.jpg"/>
          <p:cNvPicPr>
            <a:picLocks noChangeAspect="1"/>
          </p:cNvPicPr>
          <p:nvPr/>
        </p:nvPicPr>
        <p:blipFill>
          <a:blip r:embed="rId1"/>
          <a:srcRect l="1478" t="51141" r="76841" b="27559"/>
          <a:stretch>
            <a:fillRect/>
          </a:stretch>
        </p:blipFill>
        <p:spPr>
          <a:xfrm>
            <a:off x="5143504" y="2143117"/>
            <a:ext cx="3500462" cy="45720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3590</Words>
  <Application>WPS Presentation</Application>
  <PresentationFormat>Pokaz na ekranie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Arial Black</vt:lpstr>
      <vt:lpstr>Bodoni MT</vt:lpstr>
      <vt:lpstr>Microsoft YaHei</vt:lpstr>
      <vt:lpstr>Arial Unicode MS</vt:lpstr>
      <vt:lpstr>Calibri</vt:lpstr>
      <vt:lpstr>Motyw pakietu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Chizari</dc:creator>
  <cp:lastModifiedBy>Admin</cp:lastModifiedBy>
  <cp:revision>16</cp:revision>
  <dcterms:created xsi:type="dcterms:W3CDTF">2021-02-18T18:16:00Z</dcterms:created>
  <dcterms:modified xsi:type="dcterms:W3CDTF">2021-02-19T07:09:25Z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1045-11.2.0.9984</vt:lpwstr>
  </property>
</Properties>
</file>