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6858000" cy="9144000"/>
  <p:embeddedFontLst>
    <p:embeddedFont>
      <p:font typeface="Economica" panose="02000506040000020004"/>
      <p:regular r:id="rId17"/>
    </p:embeddedFont>
    <p:embeddedFont>
      <p:font typeface="Open Sans" panose="020B0606030504020204"/>
      <p:regular r:id="rId18"/>
    </p:embeddedFont>
    <p:embeddedFont>
      <p:font typeface="Lobster" panose="0000050000000000000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c9f8aff4a_0_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c9f8aff4a_0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c9f8aff4a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c9f8aff4a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cd768d3d2_0_2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cd768d3d2_0_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cd768d3d2_0_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cd768d3d2_0_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cd768d3d2_0_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cd768d3d2_0_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cd768d3d2_0_4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cd768d3d2_0_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cd768d3d2_0_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cd768d3d2_0_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cd768d3d2_0_5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cd768d3d2_0_5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e5a781acf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e5a781acf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11"/>
          <p:cNvSpPr txBox="1"/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Char char="●"/>
              <a:defRPr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subTitle" idx="1"/>
          </p:nvPr>
        </p:nvSpPr>
        <p:spPr>
          <a:xfrm>
            <a:off x="3329250" y="3693225"/>
            <a:ext cx="2485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13"/>
          <p:cNvSpPr txBox="1"/>
          <p:nvPr>
            <p:ph type="ctrTitle"/>
          </p:nvPr>
        </p:nvSpPr>
        <p:spPr>
          <a:xfrm>
            <a:off x="2743050" y="1358400"/>
            <a:ext cx="3657900" cy="24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Sprzęt do przygotowania posiłków</a:t>
            </a:r>
            <a:endParaRPr sz="48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773700" y="1408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Dziękujemy za uwagę</a:t>
            </a:r>
            <a:endParaRPr sz="68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436200" y="2783100"/>
            <a:ext cx="22716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Martyna Korbanek,</a:t>
            </a:r>
            <a:endParaRPr sz="19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Nicola Dziedzic,</a:t>
            </a:r>
            <a:endParaRPr sz="19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Laura Buszkowska</a:t>
            </a:r>
            <a:endParaRPr sz="19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Anna Trembecka</a:t>
            </a:r>
            <a:endParaRPr sz="19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0000"/>
                </a:solidFill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Sokowirówka</a:t>
            </a:r>
            <a:endParaRPr sz="5000">
              <a:solidFill>
                <a:srgbClr val="000000"/>
              </a:solidFill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69" name="Google Shape;69;p14"/>
          <p:cNvSpPr txBox="1"/>
          <p:nvPr>
            <p:ph type="body" idx="1"/>
          </p:nvPr>
        </p:nvSpPr>
        <p:spPr>
          <a:xfrm>
            <a:off x="311700" y="1147225"/>
            <a:ext cx="4260300" cy="3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Sokowirówka</a:t>
            </a:r>
            <a:r>
              <a:rPr lang="en-US" sz="2400"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 jest urządzeniem elektrycznym, które służy do mechanicznego przygotowywania soków owocowych lub też soków z warzyw. Zasada działania urządzenia jest prosta i polega na szybkim przecieraniu owoców lub warzyw od </a:t>
            </a:r>
            <a:r>
              <a:rPr lang="en-US" sz="2400"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miąższu</a:t>
            </a:r>
            <a:r>
              <a:rPr lang="en-US" sz="2400"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.  </a:t>
            </a:r>
            <a:endParaRPr sz="24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1"/>
          <a:srcRect t="5850" b="-5849"/>
          <a:stretch>
            <a:fillRect/>
          </a:stretch>
        </p:blipFill>
        <p:spPr>
          <a:xfrm>
            <a:off x="4695975" y="1147225"/>
            <a:ext cx="4067699" cy="39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0000"/>
                </a:solidFill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Blender</a:t>
            </a:r>
            <a:endParaRPr sz="5000">
              <a:solidFill>
                <a:srgbClr val="000000"/>
              </a:solidFill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76" name="Google Shape;76;p15"/>
          <p:cNvSpPr txBox="1"/>
          <p:nvPr>
            <p:ph type="body" idx="1"/>
          </p:nvPr>
        </p:nvSpPr>
        <p:spPr>
          <a:xfrm>
            <a:off x="311700" y="1510263"/>
            <a:ext cx="42603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b="1">
                <a:solidFill>
                  <a:srgbClr val="202124"/>
                </a:solidFill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Blender, </a:t>
            </a:r>
            <a:r>
              <a:rPr lang="en-US" sz="2300">
                <a:solidFill>
                  <a:srgbClr val="202124"/>
                </a:solidFill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to niewielkie</a:t>
            </a:r>
            <a:r>
              <a:rPr lang="en-US"/>
              <a:t> </a:t>
            </a:r>
            <a:r>
              <a:rPr lang="en-US" sz="2300">
                <a:solidFill>
                  <a:srgbClr val="202124"/>
                </a:solidFill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elektryczne urządzenie kuchenne. Używamy go do miksowania i mieszania. Przyda się do przyrządzania owocowych i mlecznych koktajli, kruszenia lodu, miksowania zup kremów.</a:t>
            </a:r>
            <a:endParaRPr sz="23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1"/>
          <a:srcRect l="-2950" t="-3320" r="2950" b="3320"/>
          <a:stretch>
            <a:fillRect/>
          </a:stretch>
        </p:blipFill>
        <p:spPr>
          <a:xfrm>
            <a:off x="5324425" y="972825"/>
            <a:ext cx="3314945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0000"/>
                </a:solidFill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Gofrownica</a:t>
            </a:r>
            <a:endParaRPr sz="5000">
              <a:solidFill>
                <a:srgbClr val="000000"/>
              </a:solidFill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83" name="Google Shape;83;p16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Gofrownica</a:t>
            </a:r>
            <a:r>
              <a:rPr lang="en-US" sz="25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 to ma</a:t>
            </a:r>
            <a:r>
              <a:rPr lang="en-US" sz="2500" i="1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ły  </a:t>
            </a:r>
            <a:r>
              <a:rPr lang="en-US" sz="25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elektryczny</a:t>
            </a:r>
            <a:r>
              <a:rPr lang="en-US" sz="2500" i="1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 sprzęt </a:t>
            </a:r>
            <a:endParaRPr sz="2500" i="1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i="1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AGD, służący do robienia pysznych </a:t>
            </a:r>
            <a:endParaRPr sz="2500" i="1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i="1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śniadań lub deserów.</a:t>
            </a:r>
            <a:r>
              <a:rPr lang="en-US" sz="25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 Powłoka</a:t>
            </a:r>
            <a:r>
              <a:rPr lang="en-US" sz="25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  </a:t>
            </a:r>
            <a:endParaRPr sz="25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nieprzywierająca umożliwia pieczenie </a:t>
            </a:r>
            <a:endParaRPr sz="25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gofrów o niskiej zawartości tłuszczu</a:t>
            </a:r>
            <a:r>
              <a:rPr lang="en-US" sz="24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. </a:t>
            </a:r>
            <a:endParaRPr sz="24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                       </a:t>
            </a:r>
            <a:endParaRPr sz="22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26325" y="1423113"/>
            <a:ext cx="3239425" cy="32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00000"/>
                </a:solidFill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Ekspres do kawy</a:t>
            </a:r>
            <a:endParaRPr sz="5000">
              <a:solidFill>
                <a:srgbClr val="000000"/>
              </a:solidFill>
              <a:highlight>
                <a:srgbClr val="FFFFFF"/>
              </a:highlight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90" name="Google Shape;90;p17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Ekspres do kawy</a:t>
            </a:r>
            <a:r>
              <a:rPr lang="en-US" sz="80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 to elektryczny sprzęt </a:t>
            </a:r>
            <a:endParaRPr sz="80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wyposażenia domu. W zależności od rodzaju </a:t>
            </a:r>
            <a:endParaRPr sz="80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urządzenia można zaparzyć smaczny napój </a:t>
            </a:r>
            <a:endParaRPr sz="80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przy pomocy gotowych kapsułek lub zmielonych </a:t>
            </a:r>
            <a:endParaRPr sz="80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ziarenek kawy. Woda pod wpływem wysokiego </a:t>
            </a:r>
            <a:endParaRPr sz="80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ciśnienia tłoczona jest przez nie i w efekcie </a:t>
            </a:r>
            <a:endParaRPr sz="80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otrzymujemy aromatyczny napój.</a:t>
            </a:r>
            <a:endParaRPr sz="80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95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95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.</a:t>
            </a:r>
            <a:endParaRPr lang="en-US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543325" y="1225225"/>
            <a:ext cx="3354000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711750" y="298000"/>
            <a:ext cx="1720500" cy="824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</a:t>
            </a:r>
            <a:r>
              <a:rPr lang="en-US" sz="5550">
                <a:solidFill>
                  <a:srgbClr val="000000"/>
                </a:solidFill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Toster</a:t>
            </a:r>
            <a:endParaRPr sz="5550">
              <a:solidFill>
                <a:srgbClr val="000000"/>
              </a:solidFill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97" name="Google Shape;97;p18"/>
          <p:cNvSpPr txBox="1"/>
          <p:nvPr>
            <p:ph type="body" idx="1"/>
          </p:nvPr>
        </p:nvSpPr>
        <p:spPr>
          <a:xfrm>
            <a:off x="336300" y="1270375"/>
            <a:ext cx="4235700" cy="29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rgbClr val="202124"/>
                </a:solidFill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Głównym zadaniem tostera jest stworzenie grzanki, czyli przypieczonej i ciepłej kromki. Chleb podgrzewany jest w pozycji pionowej. Po wyciągnięciu z tostera można nałożyć na niego ulubione dodatki, na przykład dżem, ser, wędlinę czy pomidora</a:t>
            </a:r>
            <a:r>
              <a:rPr lang="en-US" sz="1900">
                <a:solidFill>
                  <a:srgbClr val="202124"/>
                </a:solidFill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.</a:t>
            </a:r>
            <a:endParaRPr sz="25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19875" y="1437850"/>
            <a:ext cx="3229701" cy="272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</a:t>
            </a:r>
            <a:r>
              <a:rPr lang="en-US" sz="555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C</a:t>
            </a:r>
            <a:r>
              <a:rPr lang="en-US" sz="555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zajnik elektryczny</a:t>
            </a:r>
            <a:r>
              <a:rPr lang="en-US" sz="5550"/>
              <a:t> </a:t>
            </a:r>
            <a:endParaRPr sz="5550"/>
          </a:p>
        </p:txBody>
      </p:sp>
      <p:sp>
        <p:nvSpPr>
          <p:cNvPr id="104" name="Google Shape;104;p19"/>
          <p:cNvSpPr txBox="1"/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>
                <a:solidFill>
                  <a:srgbClr val="202124"/>
                </a:solidFill>
                <a:highlight>
                  <a:srgbClr val="FFFFFF"/>
                </a:highlight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Czajnik elektryczny  – urządzenie do gotowania wody za pomocą energii elektrycznej. </a:t>
            </a:r>
            <a:endParaRPr sz="32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49300" y="1417287"/>
            <a:ext cx="3417075" cy="29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580650" y="297550"/>
            <a:ext cx="1982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Mikser</a:t>
            </a:r>
            <a:endParaRPr sz="5000"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111" name="Google Shape;111;p20"/>
          <p:cNvSpPr txBox="1"/>
          <p:nvPr>
            <p:ph type="body" idx="1"/>
          </p:nvPr>
        </p:nvSpPr>
        <p:spPr>
          <a:xfrm>
            <a:off x="311700" y="1219100"/>
            <a:ext cx="4593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0000"/>
                </a:solidFill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Urządzenie służące do rozcierania,urabiania,ubijania ciast lub innych produktów spożywczych.Urządzenie jest napędzane silnikiem komutatorowym o mocy zazwyczaj od 250 do 500 watów i ma od trzech do ośmiu predkości.Na osi wirnika są umieszczone kółka  zębate napędzające mieszaki.</a:t>
            </a:r>
            <a:endParaRPr>
              <a:solidFill>
                <a:srgbClr val="000000"/>
              </a:solidFill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905575" y="278700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81125" y="972150"/>
            <a:ext cx="3738050" cy="37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2011100" y="3272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Frytkownica parowa</a:t>
            </a:r>
            <a:endParaRPr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</p:txBody>
      </p:sp>
      <p:sp>
        <p:nvSpPr>
          <p:cNvPr id="119" name="Google Shape;119;p21"/>
          <p:cNvSpPr txBox="1"/>
          <p:nvPr>
            <p:ph type="body" idx="1"/>
          </p:nvPr>
        </p:nvSpPr>
        <p:spPr>
          <a:xfrm>
            <a:off x="104350" y="1341100"/>
            <a:ext cx="5590500" cy="33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Lobster" panose="00000500000000000000"/>
              <a:buChar char="●"/>
            </a:pPr>
            <a:r>
              <a:rPr lang="en-US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Jest to frytkownica na gorące powietrze, która działa podobnie, jak piekarniki konwekcyjne. Zamiast oleju używane jest bardzo gorące powietrze, które dociera do wszystkich zakamarków potrawy.</a:t>
            </a:r>
            <a:endParaRPr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obster" panose="00000500000000000000"/>
              <a:buChar char="●"/>
            </a:pPr>
            <a:r>
              <a:rPr lang="en-US">
                <a:latin typeface="Lobster" panose="00000500000000000000"/>
                <a:ea typeface="Lobster" panose="00000500000000000000"/>
                <a:cs typeface="Lobster" panose="00000500000000000000"/>
                <a:sym typeface="Lobster" panose="00000500000000000000"/>
              </a:rPr>
              <a:t>Gorące powietrze jest równomiernie rozprowadzane po komorze urządzenia, dzięki czemu potrawy są równomiernie wypieczone. Frytki z frytkownicy beztłuszczowej będą więc miały mniej kalorii, a przy tym mogą również smakować lepiej, gdyż ich skórka będzie chrupiąca i równomiernie wypieczona.</a:t>
            </a:r>
            <a:endParaRPr>
              <a:latin typeface="Lobster" panose="00000500000000000000"/>
              <a:ea typeface="Lobster" panose="00000500000000000000"/>
              <a:cs typeface="Lobster" panose="00000500000000000000"/>
              <a:sym typeface="Lobster" panose="0000050000000000000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694850" y="1312000"/>
            <a:ext cx="3245426" cy="324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2245</Words>
  <Application>WPS Presentation</Application>
  <PresentationFormat/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Arial</vt:lpstr>
      <vt:lpstr>Economica</vt:lpstr>
      <vt:lpstr>Open Sans</vt:lpstr>
      <vt:lpstr>Lobster</vt:lpstr>
      <vt:lpstr>Microsoft YaHei</vt:lpstr>
      <vt:lpstr>Arial Unicode MS</vt:lpstr>
      <vt:lpstr>Luxe</vt:lpstr>
      <vt:lpstr>Sprzęt do przygotowania posiłków</vt:lpstr>
      <vt:lpstr>Sokowirówka</vt:lpstr>
      <vt:lpstr>Blender</vt:lpstr>
      <vt:lpstr>Gofrownica</vt:lpstr>
      <vt:lpstr>Ekspres do kawy</vt:lpstr>
      <vt:lpstr>                         Toster</vt:lpstr>
      <vt:lpstr>                     Czajnik elektryczny </vt:lpstr>
      <vt:lpstr>Mikser</vt:lpstr>
      <vt:lpstr>Frytkownica parowa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Sprzęt do przygotowania posiłków</dc:title>
  <dc:creator/>
  <cp:lastModifiedBy>Admin</cp:lastModifiedBy>
  <cp:revision>1</cp:revision>
  <dcterms:created xsi:type="dcterms:W3CDTF">2021-02-19T07:06:18Z</dcterms:created>
  <dcterms:modified xsi:type="dcterms:W3CDTF">2021-02-19T07:06:18Z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1045-11.2.0.9984</vt:lpwstr>
  </property>
</Properties>
</file>