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  <p:embeddedFontLst>
    <p:embeddedFont>
      <p:font typeface="Merriweather" panose="00000500000000000000"/>
      <p:regular r:id="rId16"/>
    </p:embeddedFont>
    <p:embeddedFont>
      <p:font typeface="Roboto" panose="02000000000000000000"/>
      <p:regular r:id="rId17"/>
    </p:embeddedFont>
    <p:embeddedFont>
      <p:font typeface="Comic Sans MS" panose="030F0702030302020204"/>
      <p:regular r:id="rId18"/>
    </p:embeddedFont>
    <p:embeddedFont>
      <p:font typeface="Roboto Slab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ca2cc0ac8_0_3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ca2cc0ac8_0_3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c5cab7259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c5cab7259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53affe52_2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a53affe52_2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a838931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ca838931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c79076b35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c79076b3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cb9e44846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cb9e44846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d3b4affbf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d3b4affbf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c79076b35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c79076b35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10"/>
          <p:cNvSpPr txBox="1"/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 panose="00000500000000000000"/>
              <a:buNone/>
              <a:defRPr>
                <a:solidFill>
                  <a:schemeClr val="l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 panose="00000500000000000000"/>
              <a:buNone/>
              <a:defRPr sz="2800">
                <a:solidFill>
                  <a:schemeClr val="accent1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 panose="02000000000000000000"/>
              <a:buChar char="●"/>
              <a:defRPr sz="13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○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■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●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○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■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●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○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 panose="02000000000000000000"/>
              <a:buChar char="■"/>
              <a:defRPr sz="11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hyperlink" Target="https://multi-matic.pl/k/urzadzenia-czyszczace/odkurzacze-profesjonalne/odkurzacze-piorace/odkurzacze-parowe/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039029" y="1262675"/>
            <a:ext cx="4746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Sprzęt do sprzątania</a:t>
            </a:r>
            <a:endParaRPr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111550" y="134275"/>
            <a:ext cx="1525900" cy="10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170788" y="1661625"/>
            <a:ext cx="1302925" cy="13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62625" y="2571750"/>
            <a:ext cx="1414775" cy="14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662575" y="2760449"/>
            <a:ext cx="1140875" cy="14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2300" y="2839084"/>
            <a:ext cx="1581100" cy="109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07325" y="2162050"/>
            <a:ext cx="1140875" cy="11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Odkurzacz-robot</a:t>
            </a:r>
            <a:endParaRPr sz="30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76" name="Google Shape;76;p14"/>
          <p:cNvSpPr txBox="1"/>
          <p:nvPr>
            <p:ph type="body" idx="1"/>
          </p:nvPr>
        </p:nvSpPr>
        <p:spPr>
          <a:xfrm>
            <a:off x="4644675" y="1938525"/>
            <a:ext cx="41664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Ten odkurzacz ma za zadanie posprzątać dom. Pierwszy powstał w 2015 roku. To jest bardzo dobra inwestycja ponieważ: nie musisz się ruszyć aby odkurzacz. Możesz też zapomnieć o wyciąganiu odkurzacza oraz chowania go. A do tego jest bardzo cichy oraz szybko się ładuję. Nie które modele same wracają do bazy, myją podłogę </a:t>
            </a:r>
            <a:r>
              <a:rPr lang="en-US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12925" y="0"/>
            <a:ext cx="3262661" cy="18288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2576325" y="4167375"/>
            <a:ext cx="14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529438" y="382475"/>
            <a:ext cx="28947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Myjka do okien</a:t>
            </a:r>
            <a:endParaRPr sz="30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84" name="Google Shape;84;p15"/>
          <p:cNvSpPr txBox="1"/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Nowoczesne myjki do okien powoli wypierają stare metody czyszczenia okien, ponieważ są coraz wygodniejsze i łatwiejsze w obsłudze. Jednak nie zawsze były takie ułatwienia w sprzątaniu.</a:t>
            </a:r>
            <a:r>
              <a:rPr lang="en-US"/>
              <a:t> </a:t>
            </a:r>
            <a:endParaRPr lang="en-US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66075" y="1134800"/>
            <a:ext cx="2621425" cy="380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44675" y="1726238"/>
            <a:ext cx="42862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Mycie okien przed wynalezieniem myjki elektrycznej</a:t>
            </a:r>
            <a:endParaRPr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92" name="Google Shape;92;p16"/>
          <p:cNvSpPr txBox="1"/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Kiedyś mycie okien wymagało dużo więcej pracy i czasu. Dzięki technologi i wynalezieniu myjki elektrycznej stało się to o wiele prostsze.  </a:t>
            </a:r>
            <a:endParaRPr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9250" y="2282150"/>
            <a:ext cx="27314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718688" y="2102806"/>
            <a:ext cx="4018376" cy="165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Elektryczny mop</a:t>
            </a:r>
            <a:endParaRPr sz="30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821225" y="2220550"/>
            <a:ext cx="34782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Slab"/>
                <a:ea typeface="Roboto Slab"/>
                <a:cs typeface="Roboto Slab"/>
                <a:sym typeface="Roboto Slab"/>
              </a:rPr>
              <a:t>Mop przedstawiony powyżej jest nie starym odkryciem.Tym mopem jest szybciej i wygodniej umyć podłogę. Jednym ruchem myje i zbiera każdy rodzaj codziennych zabrudzeń. Doskonale sprawdzi się przy myciu zakamarków w pomieszczeniach oraz wzdłuż ścian. Zintegrowane pady ułatwiają zbieranie sierści zwierząt z podłogi.</a:t>
            </a:r>
            <a:endParaRPr sz="13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279775" y="352600"/>
            <a:ext cx="2911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Slab"/>
                <a:ea typeface="Roboto Slab"/>
                <a:cs typeface="Roboto Slab"/>
                <a:sym typeface="Roboto Slab"/>
              </a:rPr>
              <a:t>Wycieranie + usuwanie kurzu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latin typeface="Roboto Slab"/>
                <a:ea typeface="Roboto Slab"/>
                <a:cs typeface="Roboto Slab"/>
                <a:sym typeface="Roboto Slab"/>
              </a:rPr>
              <a:t>Czas działania akumulatora około 20 minut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latin typeface="Spectral" panose="02020502060000000000"/>
              <a:ea typeface="Spectral" panose="02020502060000000000"/>
              <a:cs typeface="Spectral" panose="02020502060000000000"/>
              <a:sym typeface="Spectral" panose="02020502060000000000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1"/>
          <a:srcRect l="2490" r="-2490"/>
          <a:stretch>
            <a:fillRect/>
          </a:stretch>
        </p:blipFill>
        <p:spPr>
          <a:xfrm>
            <a:off x="4368875" y="67900"/>
            <a:ext cx="1980000" cy="1754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47025" y="146600"/>
            <a:ext cx="38388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Odkurzacz do mycia </a:t>
            </a: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dywanu</a:t>
            </a:r>
            <a:endParaRPr sz="30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08" name="Google Shape;108;p18"/>
          <p:cNvSpPr txBox="1"/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ionowy odkurzacz z funkcją mycia i suszenia</a:t>
            </a:r>
            <a:r>
              <a:rPr lang="en-US" sz="1500" b="1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podłogi.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Jedna z firm, która 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produkuje te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 odkurzacze to Multi-Matic.pl. zajmuje się sprzedażą 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1"/>
              </a:rPr>
              <a:t>profesjonalnych odkurzaczy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1"/>
              </a:rPr>
              <a:t> parowych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 od prawie 10 lat.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12400" y="1414125"/>
            <a:ext cx="2305150" cy="297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667913" y="441700"/>
            <a:ext cx="23340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Odkurzacz Centralny</a:t>
            </a:r>
            <a:endParaRPr sz="30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15" name="Google Shape;115;p19"/>
          <p:cNvSpPr txBox="1"/>
          <p:nvPr>
            <p:ph type="body" idx="1"/>
          </p:nvPr>
        </p:nvSpPr>
        <p:spPr>
          <a:xfrm>
            <a:off x="4644675" y="500925"/>
            <a:ext cx="42996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- w</a:t>
            </a: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ygoda nie trzeba przenosić z pomieszczenia do pomieszczenia, </a:t>
            </a:r>
            <a:endParaRPr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- spory zasięg można odkurzyć miejsca oddalone o 9m,</a:t>
            </a:r>
            <a:endParaRPr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- czyste powietrze bo zanieczyszczone powietrze nie trafia z powrotem do tego samego pomieszczenia.</a:t>
            </a:r>
            <a:endParaRPr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17163" y="2299650"/>
            <a:ext cx="3421425" cy="23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42925" y="2144650"/>
            <a:ext cx="2383976" cy="238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673550" y="577275"/>
            <a:ext cx="222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Odkurzacz</a:t>
            </a:r>
            <a:endParaRPr sz="30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23" name="Google Shape;123;p20"/>
          <p:cNvSpPr txBox="1"/>
          <p:nvPr>
            <p:ph type="body" idx="1"/>
          </p:nvPr>
        </p:nvSpPr>
        <p:spPr>
          <a:xfrm>
            <a:off x="4644675" y="522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Pionowy odkurzacz z funkcją wciągania różnych brudów.</a:t>
            </a:r>
            <a:endParaRPr sz="15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Pierwszy odkurzacz został wymyślony w Chicago roku 1865. Urządzenia tego typu w późniejszych latach były bardziej rozwijane.</a:t>
            </a:r>
            <a:endParaRPr sz="15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9200" y="1555250"/>
            <a:ext cx="2835900" cy="29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232750" y="500925"/>
            <a:ext cx="39333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Dziękujemy za uwagę</a:t>
            </a:r>
            <a:r>
              <a:rPr lang="en-US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endParaRPr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30" name="Google Shape;130;p21"/>
          <p:cNvSpPr txBox="1"/>
          <p:nvPr>
            <p:ph type="body" idx="1"/>
          </p:nvPr>
        </p:nvSpPr>
        <p:spPr>
          <a:xfrm>
            <a:off x="4624950" y="37260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Autorzy: </a:t>
            </a:r>
            <a:r>
              <a:rPr lang="en-US" sz="15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Alicja Chowaniak, Kamila Dziudzia, Roksana Korbanek, Kajetan Morawski, Filip Starosta, </a:t>
            </a:r>
            <a:r>
              <a:rPr lang="en-US" sz="150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Witold Wróblewski.</a:t>
            </a:r>
            <a:endParaRPr sz="1500" baseline="30000">
              <a:solidFill>
                <a:srgbClr val="00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603252" y="1778300"/>
            <a:ext cx="2373600" cy="23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WPS Presentation</Application>
  <PresentationFormat/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Arial</vt:lpstr>
      <vt:lpstr>Merriweather</vt:lpstr>
      <vt:lpstr>Roboto</vt:lpstr>
      <vt:lpstr>Comic Sans MS</vt:lpstr>
      <vt:lpstr>Roboto Slab</vt:lpstr>
      <vt:lpstr>Spectral</vt:lpstr>
      <vt:lpstr>Microsoft YaHei</vt:lpstr>
      <vt:lpstr>Arial Unicode MS</vt:lpstr>
      <vt:lpstr>Paradigm</vt:lpstr>
      <vt:lpstr>Sprzęt do sprzątania</vt:lpstr>
      <vt:lpstr>Odkurzacz-robot</vt:lpstr>
      <vt:lpstr>Myjka do okien</vt:lpstr>
      <vt:lpstr>Mycie okien przed wynalezieniem myjki elektrycznej</vt:lpstr>
      <vt:lpstr>Elektryczny mop</vt:lpstr>
      <vt:lpstr>Odkurzacz do mycia dywanu</vt:lpstr>
      <vt:lpstr>Odkurzacz Centralny</vt:lpstr>
      <vt:lpstr>Odkurzacz</vt:lpstr>
      <vt:lpstr>Dziękujemy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Sprzęt do sprzątania</dc:title>
  <dc:creator/>
  <cp:lastModifiedBy>Admin</cp:lastModifiedBy>
  <cp:revision>1</cp:revision>
  <dcterms:created xsi:type="dcterms:W3CDTF">2021-02-18T06:53:43Z</dcterms:created>
  <dcterms:modified xsi:type="dcterms:W3CDTF">2021-02-18T06:53:43Z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1045-11.2.0.9984</vt:lpwstr>
  </property>
</Properties>
</file>