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  <p:embeddedFontLst>
    <p:embeddedFont>
      <p:font typeface="Roboto" panose="0200000000000000000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c9adabe31_1_67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c9adabe31_1_6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9adabe31_1_76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c9adabe31_1_7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9adabe31_1_7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c9adabe31_1_7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9adabe31_1_7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9adabe31_1_7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c9adabe31_3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c9adabe31_3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c9adabe31_1_77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c9adabe31_1_7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c9adabe31_6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c9adabe31_6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c9adabe31_6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c9adabe31_6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" name="Google Shape;76;p11"/>
          <p:cNvSpPr txBox="1"/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448850" y="707025"/>
            <a:ext cx="8907300" cy="200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highlight>
                  <a:srgbClr val="0B5394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Sprzęt do konserwacji ubrań i przechowywania żywności</a:t>
            </a:r>
            <a:endParaRPr sz="4000">
              <a:solidFill>
                <a:srgbClr val="000000"/>
              </a:solidFill>
              <a:highlight>
                <a:srgbClr val="0B5394"/>
              </a:highlight>
            </a:endParaRPr>
          </a:p>
        </p:txBody>
      </p:sp>
      <p:sp>
        <p:nvSpPr>
          <p:cNvPr id="86" name="Google Shape;86;p13"/>
          <p:cNvSpPr txBox="1"/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627500" y="92500"/>
            <a:ext cx="45165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>
                <a:solidFill>
                  <a:srgbClr val="000000"/>
                </a:solidFill>
              </a:rPr>
              <a:t>W lodówce przechowujemy: produkty które muszą znajdować się w chłodnym miejscu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92" name="Google Shape;92;p14"/>
          <p:cNvSpPr txBox="1"/>
          <p:nvPr>
            <p:ph type="body" idx="1"/>
          </p:nvPr>
        </p:nvSpPr>
        <p:spPr>
          <a:xfrm>
            <a:off x="1951300" y="48544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475" y="0"/>
            <a:ext cx="4530526" cy="308642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72650" y="3336475"/>
            <a:ext cx="556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02124"/>
                </a:solidFill>
                <a:highlight>
                  <a:srgbClr val="6FA8DC"/>
                </a:highlight>
              </a:rPr>
              <a:t>l</a:t>
            </a:r>
            <a:r>
              <a:rPr lang="en-US" sz="1500">
                <a:solidFill>
                  <a:srgbClr val="202124"/>
                </a:solidFill>
                <a:highlight>
                  <a:srgbClr val="3D85C6"/>
                </a:highlight>
              </a:rPr>
              <a:t>odówka urządzenie , którego zadaniem jest obniżenie temperatury środowiska chłodzonego.</a:t>
            </a:r>
            <a:endParaRPr sz="1700">
              <a:highlight>
                <a:srgbClr val="3D85C6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15"/>
          <p:cNvSpPr txBox="1"/>
          <p:nvPr>
            <p:ph type="body" idx="1"/>
          </p:nvPr>
        </p:nvSpPr>
        <p:spPr>
          <a:xfrm>
            <a:off x="997500" y="5075600"/>
            <a:ext cx="8520600" cy="21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575" y="71975"/>
            <a:ext cx="3318725" cy="33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 flipH="1">
            <a:off x="-2711775" y="347375"/>
            <a:ext cx="5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74075" y="534400"/>
            <a:ext cx="448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46175" y="103675"/>
            <a:ext cx="4029050" cy="30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378575" y="3498625"/>
            <a:ext cx="483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02124"/>
                </a:solidFill>
                <a:highlight>
                  <a:srgbClr val="3D85C6"/>
                </a:highlight>
              </a:rPr>
              <a:t> Zamrażarka służy do długoterminowego przechowywania żywności, a temperatura w jej wnętrzu może wynosić do –26 stopni Celsjusza.</a:t>
            </a:r>
            <a:endParaRPr sz="1600">
              <a:highlight>
                <a:srgbClr val="3D85C6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013400" y="3387475"/>
            <a:ext cx="16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stara zamrażarka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-9438325" y="819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16"/>
          <p:cNvSpPr txBox="1"/>
          <p:nvPr>
            <p:ph type="body" idx="1"/>
          </p:nvPr>
        </p:nvSpPr>
        <p:spPr>
          <a:xfrm>
            <a:off x="-1906450" y="4810100"/>
            <a:ext cx="1286100" cy="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6800" y="0"/>
            <a:ext cx="2870825" cy="430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6"/>
          <p:cNvCxnSpPr/>
          <p:nvPr/>
        </p:nvCxnSpPr>
        <p:spPr>
          <a:xfrm flipH="1">
            <a:off x="4960400" y="1064975"/>
            <a:ext cx="96600" cy="6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6"/>
          <p:cNvSpPr txBox="1"/>
          <p:nvPr/>
        </p:nvSpPr>
        <p:spPr>
          <a:xfrm>
            <a:off x="50875" y="4504700"/>
            <a:ext cx="5126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011125" y="26325"/>
            <a:ext cx="3028225" cy="42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 rot="10800000" flipH="1">
            <a:off x="6776850" y="4000025"/>
            <a:ext cx="24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196400" y="205050"/>
            <a:ext cx="287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Tutaj mamy starą pralkę franię</a:t>
            </a:r>
            <a:endParaRPr sz="1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29900" y="4400225"/>
            <a:ext cx="591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02124"/>
                </a:solidFill>
                <a:highlight>
                  <a:srgbClr val="3D85C6"/>
                </a:highlight>
              </a:rPr>
              <a:t>Pralka urządzenie mechaniczne służące do prania odzieży.</a:t>
            </a:r>
            <a:endParaRPr sz="1600">
              <a:highlight>
                <a:srgbClr val="3D85C6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-977025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5" name="Google Shape;125;p17"/>
          <p:cNvSpPr txBox="1"/>
          <p:nvPr>
            <p:ph type="body" idx="1"/>
          </p:nvPr>
        </p:nvSpPr>
        <p:spPr>
          <a:xfrm>
            <a:off x="-9770250" y="984325"/>
            <a:ext cx="8520600" cy="18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26" name="Google Shape;126;p17"/>
          <p:cNvSpPr txBox="1"/>
          <p:nvPr/>
        </p:nvSpPr>
        <p:spPr>
          <a:xfrm>
            <a:off x="590000" y="697200"/>
            <a:ext cx="345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,nv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98375" y="70125"/>
            <a:ext cx="3945626" cy="320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9925" cy="32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35225" y="3811925"/>
            <a:ext cx="4986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91625" y="4112200"/>
            <a:ext cx="535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56900" y="3851100"/>
            <a:ext cx="53394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13300" y="3603050"/>
            <a:ext cx="54831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7900" y="3392200"/>
            <a:ext cx="533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02124"/>
                </a:solidFill>
                <a:highlight>
                  <a:srgbClr val="3D85C6"/>
                </a:highlight>
              </a:rPr>
              <a:t>Żelazko urządzenie służące do prasowania, czyli wygładzania tkaniny za pomocą wysokiej temperatury i nacisku.</a:t>
            </a:r>
            <a:endParaRPr sz="1800">
              <a:highlight>
                <a:srgbClr val="3D85C6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778525" y="3275950"/>
            <a:ext cx="146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Stare żelazko </a:t>
            </a:r>
            <a:endParaRPr sz="1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-6811750" y="693450"/>
            <a:ext cx="85206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18"/>
          <p:cNvSpPr txBox="1"/>
          <p:nvPr>
            <p:ph type="body" idx="1"/>
          </p:nvPr>
        </p:nvSpPr>
        <p:spPr>
          <a:xfrm>
            <a:off x="-5475825" y="210400"/>
            <a:ext cx="4307100" cy="45690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-1432625" y="3425200"/>
            <a:ext cx="788801" cy="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-989625" y="1095050"/>
            <a:ext cx="54600" cy="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4075" cy="28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148025" y="3295025"/>
            <a:ext cx="534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02124"/>
                </a:solidFill>
                <a:highlight>
                  <a:srgbClr val="3D85C6"/>
                </a:highlight>
              </a:rPr>
              <a:t>Pralnia chemiczna służy do czyszczenia odzieży, która nie może być prana w kąpieli wodnej. Zwykle są to ubrania z wymagających materiał</a:t>
            </a:r>
            <a:r>
              <a:rPr lang="en-US" sz="1600">
                <a:solidFill>
                  <a:srgbClr val="202124"/>
                </a:solidFill>
                <a:highlight>
                  <a:srgbClr val="3D85C6"/>
                </a:highlight>
              </a:rPr>
              <a:t>ów.</a:t>
            </a:r>
            <a:endParaRPr sz="1600">
              <a:highlight>
                <a:srgbClr val="3D85C6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311700" y="188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Wybielanie ubrań  </a:t>
            </a:r>
            <a:endParaRPr lang="en-US"/>
          </a:p>
        </p:txBody>
      </p:sp>
      <p:sp>
        <p:nvSpPr>
          <p:cNvPr id="150" name="Google Shape;150;p19"/>
          <p:cNvSpPr txBox="1"/>
          <p:nvPr>
            <p:ph type="body" idx="1"/>
          </p:nvPr>
        </p:nvSpPr>
        <p:spPr>
          <a:xfrm>
            <a:off x="109400" y="902250"/>
            <a:ext cx="49302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Doskonała do wybielania jest soda oczyszczona.Nie syp jednak jej bezpośrednio na ubranie , bo możesz uszkodzić włókna . Przygotuj roztwór z jednej szklanki wody i jednej łyżki sody . Umieść ubrania w pralce i polej je przygotowanym roztworem . </a:t>
            </a:r>
            <a:endParaRPr lang="en-US"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28325" y="188525"/>
            <a:ext cx="4203575" cy="31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808988" y="-9"/>
            <a:ext cx="69567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Suszarka do ubrań.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Służy do suszenia prania w domu lub na dworze.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Występuje w kilku wersjach są rozciągane,piętrowe i wiszące.</a:t>
            </a: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1"/>
          <a:srcRect t="4599" b="8775"/>
          <a:stretch>
            <a:fillRect/>
          </a:stretch>
        </p:blipFill>
        <p:spPr>
          <a:xfrm>
            <a:off x="6734175" y="2254400"/>
            <a:ext cx="2145600" cy="2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2"/>
          <a:srcRect t="23462" b="26381"/>
          <a:stretch>
            <a:fillRect/>
          </a:stretch>
        </p:blipFill>
        <p:spPr>
          <a:xfrm>
            <a:off x="4451575" y="1209650"/>
            <a:ext cx="2145600" cy="21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3"/>
          <a:srcRect t="20056" b="26058"/>
          <a:stretch>
            <a:fillRect/>
          </a:stretch>
        </p:blipFill>
        <p:spPr>
          <a:xfrm>
            <a:off x="2265413" y="2571750"/>
            <a:ext cx="2145600" cy="23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/>
          <a:srcRect t="25848" b="31511"/>
          <a:stretch>
            <a:fillRect/>
          </a:stretch>
        </p:blipFill>
        <p:spPr>
          <a:xfrm>
            <a:off x="104475" y="1505975"/>
            <a:ext cx="2145600" cy="2346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 rot="10800000" flipH="1">
            <a:off x="22500" y="2294500"/>
            <a:ext cx="16200" cy="39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156650" y="117500"/>
            <a:ext cx="1437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1975" y="378500"/>
            <a:ext cx="2561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Marianna Szymkowiak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                                            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                                                                            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                                                                                                                   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          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377125" y="1176875"/>
            <a:ext cx="196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Nicola Rybarczyk</a:t>
            </a:r>
            <a:endParaRPr sz="20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289750" y="1386900"/>
            <a:ext cx="30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856300" y="1044375"/>
            <a:ext cx="73314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854325" y="1906063"/>
            <a:ext cx="410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Nikola Cieślicka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388275" y="2425225"/>
            <a:ext cx="24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Wojciech Królik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163200" y="3069050"/>
            <a:ext cx="24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Kajetan Grzesiak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339425" y="3772775"/>
            <a:ext cx="591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Dziękujemy za uwagę.</a:t>
            </a: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6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6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6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6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6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6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WPS Presentation</Application>
  <PresentationFormat/>
  <Paragraphs>47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</vt:lpstr>
      <vt:lpstr>Roboto</vt:lpstr>
      <vt:lpstr>Microsoft YaHei</vt:lpstr>
      <vt:lpstr>Arial Unicode MS</vt:lpstr>
      <vt:lpstr>Geometric</vt:lpstr>
      <vt:lpstr>Sprzęt do konserwacji ubrań i przechowywania żywności</vt:lpstr>
      <vt:lpstr>W lodówce przechowujemy: produkty które muszą znajdować się w chłodnym miejscu </vt:lpstr>
      <vt:lpstr>PowerPoint 演示文稿</vt:lpstr>
      <vt:lpstr>PowerPoint 演示文稿</vt:lpstr>
      <vt:lpstr>PowerPoint 演示文稿</vt:lpstr>
      <vt:lpstr>PowerPoint 演示文稿</vt:lpstr>
      <vt:lpstr>Wybielanie ubrań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Sprzęt do konserwacji ubrań i przechowywania żywności</dc:title>
  <dc:creator/>
  <cp:lastModifiedBy>Admin</cp:lastModifiedBy>
  <cp:revision>1</cp:revision>
  <dcterms:created xsi:type="dcterms:W3CDTF">2021-02-18T06:58:14Z</dcterms:created>
  <dcterms:modified xsi:type="dcterms:W3CDTF">2021-02-18T06:58:14Z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1045-11.2.0.9984</vt:lpwstr>
  </property>
</Properties>
</file>