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</p:sldIdLst>
  <p:sldSz cx="9144000" cy="5143500"/>
  <p:notesSz cx="6858000" cy="9144000"/>
  <p:embeddedFontLst>
    <p:embeddedFont>
      <p:font typeface="Roboto Slab"/>
      <p:regular r:id="rId12"/>
    </p:embeddedFont>
    <p:embeddedFont>
      <p:font typeface="Roboto" panose="02000000000000000000"/>
      <p:italic r:id="rId13"/>
      <p:boldItalic r:id="rId14"/>
    </p:embeddedFont>
    <p:embeddedFont>
      <p:font typeface="Average" panose="02000503040000020003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4.fntdata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beff333c61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beff333c61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beff333c61_0_35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beff333c61_0_35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bde88cfd5b_0_27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bde88cfd5b_0_27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bde88cfd5b_0_27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bde88cfd5b_0_27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" name="Google Shape;54;p11"/>
          <p:cNvSpPr txBox="1"/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 panose="02000000000000000000"/>
              <a:buChar char="●"/>
              <a:defRPr sz="18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○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■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●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○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■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●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○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Char char="■"/>
              <a:defRPr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729300" y="534200"/>
            <a:ext cx="5783400" cy="249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UTRZYMANIE HIGIENY OSOBISTEJ</a:t>
            </a:r>
            <a:endParaRPr lang="en-US"/>
          </a:p>
        </p:txBody>
      </p:sp>
      <p:sp>
        <p:nvSpPr>
          <p:cNvPr id="64" name="Google Shape;64;p13"/>
          <p:cNvSpPr txBox="1"/>
          <p:nvPr>
            <p:ph type="subTitle" idx="1"/>
          </p:nvPr>
        </p:nvSpPr>
        <p:spPr>
          <a:xfrm>
            <a:off x="360700" y="4146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/>
              <a:t>,</a:t>
            </a:r>
            <a:endParaRPr sz="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flip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579250" y="5054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SUSZARKA</a:t>
            </a:r>
            <a:endParaRPr lang="en-US"/>
          </a:p>
        </p:txBody>
      </p:sp>
      <p:sp>
        <p:nvSpPr>
          <p:cNvPr id="70" name="Google Shape;70;p14"/>
          <p:cNvSpPr txBox="1"/>
          <p:nvPr>
            <p:ph type="body" idx="1"/>
          </p:nvPr>
        </p:nvSpPr>
        <p:spPr>
          <a:xfrm>
            <a:off x="412400" y="2153575"/>
            <a:ext cx="5345700" cy="16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2100" b="1">
                <a:solidFill>
                  <a:srgbClr val="000000"/>
                </a:solidFill>
                <a:highlight>
                  <a:schemeClr val="lt1"/>
                </a:highlight>
              </a:rPr>
              <a:t>Suszarka do włosów </a:t>
            </a:r>
            <a:r>
              <a:rPr lang="en-US" sz="2200" b="1">
                <a:solidFill>
                  <a:schemeClr val="dk1"/>
                </a:solidFill>
                <a:highlight>
                  <a:schemeClr val="lt1"/>
                </a:highlight>
                <a:latin typeface="Courier New" panose="02070309020205020404"/>
                <a:ea typeface="Courier New" panose="02070309020205020404"/>
                <a:cs typeface="Courier New" panose="02070309020205020404"/>
                <a:sym typeface="Courier New" panose="02070309020205020404"/>
              </a:rPr>
              <a:t>– </a:t>
            </a:r>
            <a:r>
              <a:rPr lang="en-US" sz="2200" b="1">
                <a:solidFill>
                  <a:schemeClr val="dk1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urządzenie elektryczne, służące do suszenia włosów. Najczęściej ma rozmiary pozwalające na trzymanie jej w ręce</a:t>
            </a:r>
            <a:r>
              <a:rPr lang="en-US" sz="2200" b="1"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.</a:t>
            </a:r>
            <a:endParaRPr lang="en-US" sz="2200" b="1">
              <a:highlight>
                <a:schemeClr val="lt1"/>
              </a:highlight>
              <a:latin typeface="Average" panose="02000503040000020003"/>
              <a:ea typeface="Average" panose="02000503040000020003"/>
              <a:cs typeface="Average" panose="02000503040000020003"/>
              <a:sym typeface="Average" panose="02000503040000020003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5818525" y="1467450"/>
            <a:ext cx="2816300" cy="25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flip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PROSTOWNICA</a:t>
            </a:r>
            <a:endParaRPr lang="en-US"/>
          </a:p>
        </p:txBody>
      </p:sp>
      <p:sp>
        <p:nvSpPr>
          <p:cNvPr id="77" name="Google Shape;77;p15"/>
          <p:cNvSpPr txBox="1"/>
          <p:nvPr>
            <p:ph type="body" idx="1"/>
          </p:nvPr>
        </p:nvSpPr>
        <p:spPr>
          <a:xfrm>
            <a:off x="389375" y="1816975"/>
            <a:ext cx="4836600" cy="2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sz="2050" b="1">
                <a:solidFill>
                  <a:srgbClr val="000000"/>
                </a:solidFill>
                <a:highlight>
                  <a:schemeClr val="lt1"/>
                </a:highlight>
              </a:rPr>
              <a:t>Prostownica do włosów –</a:t>
            </a:r>
            <a:r>
              <a:rPr lang="en-US" sz="2050" b="1">
                <a:solidFill>
                  <a:srgbClr val="202122"/>
                </a:solidFill>
                <a:highlight>
                  <a:schemeClr val="lt1"/>
                </a:highlight>
              </a:rPr>
              <a:t> </a:t>
            </a:r>
            <a:r>
              <a:rPr lang="en-US" sz="2050" b="1">
                <a:solidFill>
                  <a:schemeClr val="dk1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urządzenie, zwykle elektryczne, służące do prostowania kręconych lub falowanych włosów. Włosy po użyciu prostownicy stają się proste.</a:t>
            </a:r>
            <a:endParaRPr sz="2200" b="1">
              <a:solidFill>
                <a:schemeClr val="dk1"/>
              </a:solidFill>
              <a:latin typeface="Average" panose="02000503040000020003"/>
              <a:ea typeface="Average" panose="02000503040000020003"/>
              <a:cs typeface="Average" panose="02000503040000020003"/>
              <a:sym typeface="Average" panose="02000503040000020003"/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5507825" y="1390650"/>
            <a:ext cx="314325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flip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SZCZOTECZKA ELEKTRYCZNA</a:t>
            </a:r>
            <a:endParaRPr lang="en-US"/>
          </a:p>
        </p:txBody>
      </p:sp>
      <p:sp>
        <p:nvSpPr>
          <p:cNvPr id="84" name="Google Shape;84;p16"/>
          <p:cNvSpPr txBox="1"/>
          <p:nvPr>
            <p:ph type="body" idx="1"/>
          </p:nvPr>
        </p:nvSpPr>
        <p:spPr>
          <a:xfrm>
            <a:off x="672700" y="2085300"/>
            <a:ext cx="4329000" cy="198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250" b="1">
                <a:solidFill>
                  <a:srgbClr val="202122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Szczoteczka do zębów</a:t>
            </a:r>
            <a:r>
              <a:rPr lang="en-US" sz="2250">
                <a:solidFill>
                  <a:srgbClr val="202122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 – </a:t>
            </a:r>
            <a:r>
              <a:rPr lang="en-US" sz="2250"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przedmiot, który wraz z pastą do zębów używany jest do utrzymania czystości zębów i jamy ustnej. </a:t>
            </a:r>
            <a:endParaRPr sz="3000">
              <a:highlight>
                <a:schemeClr val="lt1"/>
              </a:highlight>
              <a:latin typeface="Average" panose="02000503040000020003"/>
              <a:ea typeface="Average" panose="02000503040000020003"/>
              <a:cs typeface="Average" panose="02000503040000020003"/>
              <a:sym typeface="Average" panose="02000503040000020003"/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6265575" y="1760088"/>
            <a:ext cx="1704725" cy="217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flip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MASZYNKA DO STRZYŻENIA WŁOSÓW</a:t>
            </a:r>
            <a:endParaRPr lang="en-US"/>
          </a:p>
        </p:txBody>
      </p:sp>
      <p:sp>
        <p:nvSpPr>
          <p:cNvPr id="91" name="Google Shape;91;p17"/>
          <p:cNvSpPr txBox="1"/>
          <p:nvPr>
            <p:ph type="body" idx="1"/>
          </p:nvPr>
        </p:nvSpPr>
        <p:spPr>
          <a:xfrm>
            <a:off x="448300" y="2162950"/>
            <a:ext cx="4346100" cy="175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250" b="1">
                <a:solidFill>
                  <a:srgbClr val="202122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Maszynka do strzyżenia włosów </a:t>
            </a:r>
            <a:r>
              <a:rPr lang="en-US" sz="2250">
                <a:solidFill>
                  <a:srgbClr val="202122"/>
                </a:solidFill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- </a:t>
            </a:r>
            <a:r>
              <a:rPr lang="en-US" sz="2250">
                <a:highlight>
                  <a:schemeClr val="lt1"/>
                </a:highlight>
                <a:latin typeface="Average" panose="02000503040000020003"/>
                <a:ea typeface="Average" panose="02000503040000020003"/>
                <a:cs typeface="Average" panose="02000503040000020003"/>
                <a:sym typeface="Average" panose="02000503040000020003"/>
              </a:rPr>
              <a:t>narzędzie pozwalające na strzyżenie w bezpieczny sposób włosów.</a:t>
            </a:r>
            <a:endParaRPr sz="3000">
              <a:highlight>
                <a:schemeClr val="lt1"/>
              </a:highlight>
              <a:latin typeface="Average" panose="02000503040000020003"/>
              <a:ea typeface="Average" panose="02000503040000020003"/>
              <a:cs typeface="Average" panose="02000503040000020003"/>
              <a:sym typeface="Average" panose="02000503040000020003"/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5153925" y="1648325"/>
            <a:ext cx="2902700" cy="246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flip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WPS Presentation</Application>
  <PresentationFormat/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Arial</vt:lpstr>
      <vt:lpstr>Roboto Slab</vt:lpstr>
      <vt:lpstr>Roboto</vt:lpstr>
      <vt:lpstr>Courier New</vt:lpstr>
      <vt:lpstr>Average</vt:lpstr>
      <vt:lpstr>Microsoft YaHei</vt:lpstr>
      <vt:lpstr>Arial Unicode MS</vt:lpstr>
      <vt:lpstr>Marina</vt:lpstr>
      <vt:lpstr>UTRZYMANIE HIGIENY OSOBISTEJ</vt:lpstr>
      <vt:lpstr>SUSZARKA</vt:lpstr>
      <vt:lpstr>PROSTOWNICA</vt:lpstr>
      <vt:lpstr>SZCZOTECZKA ELEKTRYCZNA</vt:lpstr>
      <vt:lpstr>MASZYNKA DO STRZYŻENIA WŁOSÓW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UTRZYMANIE HIGIENY OSOBISTEJ</dc:title>
  <dc:creator/>
  <cp:lastModifiedBy>Admin</cp:lastModifiedBy>
  <cp:revision>1</cp:revision>
  <dcterms:created xsi:type="dcterms:W3CDTF">2021-02-19T07:05:13Z</dcterms:created>
  <dcterms:modified xsi:type="dcterms:W3CDTF">2021-02-19T07:05:13Z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1045-11.2.0.9984</vt:lpwstr>
  </property>
</Properties>
</file>