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Comfortaa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regular.fntdata"/><Relationship Id="rId6" Type="http://schemas.openxmlformats.org/officeDocument/2006/relationships/slide" Target="slides/slide1.xml"/><Relationship Id="rId18" Type="http://schemas.openxmlformats.org/officeDocument/2006/relationships/font" Target="fonts/PTSans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e46df99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e46df99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e46df99f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e46df99f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d374300a2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d374300a2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d374300a2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d374300a2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d374300a2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d374300a2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d374300a2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d374300a2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d374300a2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d374300a2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d374300a2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d374300a2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d374300a2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d374300a2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d374300a2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d374300a2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medicover.pl/o-zdrowiu/uzaleznienie-od-internetu-objawy-i-leczenie-siecioholizmu,6339,n,192" TargetMode="External"/><Relationship Id="rId4" Type="http://schemas.openxmlformats.org/officeDocument/2006/relationships/hyperlink" Target="https://www.uzaleznieniabehawioralne.pl/siecioholizm/uzaleznienie-od-internetu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medicover.pl/o-zdrowiu/depresja-i-objawy-depresji-najwazniejsze-fakty-o-chorobie-infografika,3823,n,2672" TargetMode="External"/><Relationship Id="rId4" Type="http://schemas.openxmlformats.org/officeDocument/2006/relationships/hyperlink" Target="https://www.medicover.pl/o-zdrowiu/lek-zaburzenia-lekowe-objawy-przyczyny-leczenie,158,n,192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edicover.pl/o-zdrowiu/bol-plecow-przyczyny-i-leczenie,78,n,192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Uzależnienie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444250" y="2840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od mediów społecznościowych, internetu, gier komputerowych i tym podobne..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Źródła: 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https://www.medicover.pl/o-zdrowiu/uzaleznienie-od-internetu-objawy-i-leczenie-siecioholizmu,6339,n,192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4"/>
              </a:rPr>
              <a:t>https://www.uzaleznieniabehawioralne.pl/siecioholizm/uzaleznienie-od-internetu/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Google Grafika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1117300" y="1412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140"/>
              <a:t>Dziękuję za uwagę!</a:t>
            </a:r>
            <a:endParaRPr sz="4140"/>
          </a:p>
        </p:txBody>
      </p:sp>
      <p:sp>
        <p:nvSpPr>
          <p:cNvPr id="139" name="Google Shape;139;p23"/>
          <p:cNvSpPr txBox="1"/>
          <p:nvPr/>
        </p:nvSpPr>
        <p:spPr>
          <a:xfrm>
            <a:off x="3767775" y="2801050"/>
            <a:ext cx="436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pen Sans"/>
                <a:ea typeface="Open Sans"/>
                <a:cs typeface="Open Sans"/>
                <a:sym typeface="Open Sans"/>
              </a:rPr>
              <a:t>Jakub Pogorzelczyk, klasa 4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Siecioholizm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659450" y="1152425"/>
            <a:ext cx="53391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Uzależnienie od internetu jest stosunkowo nowym zjawiskiem, przybiera jednak na sile wraz z rozpowszechnianiem się dostępu do globalnej sieci oraz stałym wzrostem liczby jej użytkowników. 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Jako zaburzenie psychiczne ma wiele negatywnych cech wspólnych z innymi rodzajami uzależnień, 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800" y="2809300"/>
            <a:ext cx="3001775" cy="179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89200" y="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Negatywne skutki uzależnienia od internetu możemy dostrzec w sferze: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psychicznej,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społecznej,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rodzinnej,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relacji międzyludzkich,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ekonomicznej.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Wielogodzinne, niekontrolowane korzystanie z internetu wywołuje u człowieka dystres, czyli szereg nieprzyjemnych uczuć, takich jak: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ból,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lęk,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cierpienie,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które mogą z kolei prowadzić do znacznego pogorszenia jakości życia. Szkody, które powoduje uzależnienie często dotyczą przy tym nie tylko osoby uzależnionej, ale też jego bliskich i otoczenia.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25">
              <a:solidFill>
                <a:srgbClr val="000000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849" y="1520513"/>
            <a:ext cx="2732150" cy="21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Uzależnienie aktualnie..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1004400" y="1301150"/>
            <a:ext cx="3567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Dziś z internetu korzysta ponad 4 miliardy ludzi na całym świecie. Ta ogromna masa internautów to osoby potencjalnie narażone na uzależnienie się od korzystania z sieci. 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Badania wykazały, że uzależnienie od sieci dotyczy wówczas 100 tysięcy Polaków, a 750 tysięcy było na takie uzależnienie poważnie narażone.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575" y="1702787"/>
            <a:ext cx="3678725" cy="23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Objawy siecioholizmu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 „siecioholizmie” świadczą objawy typowe dla wszelkich uzależnień psychicznych: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następujący z czasem spadek wrażliwości (tolerancji) na bodźce przyjemności,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osłabienie woli,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natrętne myśli,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 skrajnych przypadkach także samookłamywanie się oraz fizyczne wyniszczenie.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Charakterystyczny dla osób uzależnionych jest „głód internetu” – gdy dostęp do sieci staje się środkiem pozwalającym uniknąć nieprzyjemnych emocji.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Pojawia się dyskomfort psychiczny związany z brakiem możliwości dostępu do sieci – niepokój, zmienny nastrój, irytacja, czy wybuchy agresji. Życie i aktywności osoby uzależnionej koncentrują się wokół komputera, wszystko podporządkowane jest sesjom internetowym, co skutkuje trudnościami w wykonywaniu codziennych obowiązków.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Psychiczne skutki uzależnienia: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571975" y="1152425"/>
            <a:ext cx="8520600" cy="38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depresj</a:t>
            </a: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poczucie winy,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niepokój,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kłopoty z ustalaniem priorytetów w życiu,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zaburzenia poczucia czasu,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nadwrażliwość na krytykę,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unikanie pracy i innych obowiązków,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wahania nastroju,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uczucie lęku</a:t>
            </a: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poczucie osamotnienia,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odkładanie zadań i obowiązków na </a:t>
            </a:r>
            <a:r>
              <a:rPr lang="pl" sz="1400">
                <a:solidFill>
                  <a:srgbClr val="444444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później,</a:t>
            </a:r>
            <a:endParaRPr sz="1400">
              <a:solidFill>
                <a:srgbClr val="444444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855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3875" y="1275075"/>
            <a:ext cx="26860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7288" y="31027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Fizyczne skutki uzależnienia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ból pleców</a:t>
            </a: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bóle głowy,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bezsenność,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ból szyi,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suche oczy i inne problemy ze wzrokiem,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EFEFE"/>
                </a:highlight>
                <a:latin typeface="Comfortaa"/>
                <a:ea typeface="Comfortaa"/>
                <a:cs typeface="Comfortaa"/>
                <a:sym typeface="Comfortaa"/>
              </a:rPr>
              <a:t>zwiększenie lub utrata wagi spowodowane złym odżywianiem,</a:t>
            </a:r>
            <a:endParaRPr sz="1400">
              <a:solidFill>
                <a:srgbClr val="000000"/>
              </a:solidFill>
              <a:highlight>
                <a:srgbClr val="FEFEFE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EFEFE"/>
              </a:highlight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1788" y="10928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8175" y="3358150"/>
            <a:ext cx="2251150" cy="16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Social media = niebezpieczeństwo?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Patrzenie na to, jak żyją inni powoduje, że nasze myśli nieustannie się zmieniają, a definicja „normalności” staje się nudna.. Ciągle staramy się dopasować do tego, co widzimy w sieci, często nie wiedząc, że jest to specjalnie kreowane “pod wyświetlenia.”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Przestajemy odczuwać satysfakcję z własnych osiągnięć, żyjemy porównaniem swojego życia z życiem innych, stajemy się zazdrośni, próbujemy w głowie pisać historie, które znamy z życia online. Media społecznościowe mają potężną siłę rażenia i mogą doprowadzić nawet do zmiany osobowości. Zmuszają do wiecznej doskonałości, niezdrowo napędzają do bycia kimś i zmieniają nasze oczekiwania wobec życia.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074" y="3590912"/>
            <a:ext cx="1305700" cy="1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75" y="3615125"/>
            <a:ext cx="2391200" cy="125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3475" y="3754757"/>
            <a:ext cx="1305700" cy="97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025" y="3806241"/>
            <a:ext cx="1078625" cy="87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2675" y="208912"/>
            <a:ext cx="1179625" cy="11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uniknąć uzależnienia od social mediów?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Nie spędzaj całego wolnego czasu na scrollowaniu tablic. Skup się na własnym życiu, realizuj swoje pasje, spotykaj się ze znajomymi – nic nie jest w stanie zastąpić prawdziwych relacji z ludźmi. Pomyśl o dyscyplinie – ogranicz korzystanie z social mediów na rzecz rzeczywistych kontaktów towarzyskich i robienia rzeczy dla siebie.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Nie kreuj sztucznego wyobrażenia o sobie, bo rzeczywistość bardzo szybko potrafi je zweryfikować – po prostu bądź sobą!  Jesteś ważny z całym swoim bagażem doświadczeń, wiedzy, umiejętności, cech charakteru. Każdy człowiek ma znaczenie, a nie avatar z sieci, który nie ma nic wspólnego z rzeczywistością.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850" y="3276925"/>
            <a:ext cx="2781075" cy="15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