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6858000" cy="9144000"/>
  <p:embeddedFontLst>
    <p:embeddedFont>
      <p:font typeface="Roboto Slab"/>
      <p:regular r:id="rId23"/>
    </p:embeddedFont>
    <p:embeddedFont>
      <p:font typeface="Roboto" panose="0200000000000000000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e74c9b6cc_0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e74c9b6cc_0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e74c9b6cc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e74c9b6cc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e74c9b6cc_0_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e74c9b6cc_0_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e74c9b6cc_0_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e74c9b6cc_0_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eea421a82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eea421a82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eea421a82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eea421a82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eea421a82_0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eea421a82_0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dee54b68e_0_1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dee54b68e_0_1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ee54b68e_0_2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ee54b68e_0_2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dee54b68e_0_28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dee54b68e_0_28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dee54b68e_0_2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dee54b68e_0_2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ee54b68e_0_30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ee54b68e_0_3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e74c9b6c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e74c9b6c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e74c9b6cc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e74c9b6cc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74c9b6cc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e74c9b6cc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11"/>
          <p:cNvSpPr txBox="1"/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DROGA KRZYŻOWA</a:t>
            </a:r>
            <a:endParaRPr lang="en-US"/>
          </a:p>
        </p:txBody>
      </p:sp>
      <p:sp>
        <p:nvSpPr>
          <p:cNvPr id="64" name="Google Shape;64;p13"/>
          <p:cNvSpPr txBox="1"/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 STACJI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9 - TRZECI UPADEK JEZUSA </a:t>
            </a:r>
            <a:endParaRPr sz="2200"/>
          </a:p>
        </p:txBody>
      </p:sp>
      <p:sp>
        <p:nvSpPr>
          <p:cNvPr id="127" name="Google Shape;127;p22"/>
          <p:cNvSpPr txBox="1"/>
          <p:nvPr>
            <p:ph type="body" idx="1"/>
          </p:nvPr>
        </p:nvSpPr>
        <p:spPr>
          <a:xfrm>
            <a:off x="887550" y="2234400"/>
            <a:ext cx="3540900" cy="14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 wyprowadzili Go na miejsce Golgota, to znaczy miejsce Czaszki.</a:t>
            </a:r>
            <a:endParaRPr sz="26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80500" y="1541475"/>
            <a:ext cx="2433925" cy="24479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10 - JEZUS Z SZAT OBNAŻONY</a:t>
            </a:r>
            <a:endParaRPr sz="2200"/>
          </a:p>
        </p:txBody>
      </p:sp>
      <p:sp>
        <p:nvSpPr>
          <p:cNvPr id="134" name="Google Shape;134;p23"/>
          <p:cNvSpPr txBox="1"/>
          <p:nvPr>
            <p:ph type="body" idx="1"/>
          </p:nvPr>
        </p:nvSpPr>
        <p:spPr>
          <a:xfrm>
            <a:off x="1214825" y="1862100"/>
            <a:ext cx="3497700" cy="2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Zaprawdę, zaprawdę, powiadam wam: Jeśli ziarno pszenicy, wpadłszy w ziemię nie obumrze, zostanie tylko samo, ale jeśli obumrze, przynosi plon obfity.</a:t>
            </a:r>
            <a:endParaRPr sz="260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17600" y="1637925"/>
            <a:ext cx="2081275" cy="24669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11 - JEZUS DO KRZYŻA PRZYBITY</a:t>
            </a:r>
            <a:endParaRPr sz="2200"/>
          </a:p>
        </p:txBody>
      </p:sp>
      <p:sp>
        <p:nvSpPr>
          <p:cNvPr id="141" name="Google Shape;141;p24"/>
          <p:cNvSpPr txBox="1"/>
          <p:nvPr>
            <p:ph type="body" idx="1"/>
          </p:nvPr>
        </p:nvSpPr>
        <p:spPr>
          <a:xfrm>
            <a:off x="1142275" y="1705350"/>
            <a:ext cx="3570000" cy="28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 stopy nogi do szczytu głowy nie ma w nim części nietkniętej: rany i sińce i opuchnięte pręgi, nie opatrzone, nie przewiązane, ni złagodzone oliwą.</a:t>
            </a:r>
            <a:endParaRPr sz="2600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83925" y="1705350"/>
            <a:ext cx="2277425" cy="24574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12 - JEZUS UMIERA NA KRZYŻU</a:t>
            </a:r>
            <a:endParaRPr sz="2200"/>
          </a:p>
        </p:txBody>
      </p:sp>
      <p:sp>
        <p:nvSpPr>
          <p:cNvPr id="148" name="Google Shape;148;p25"/>
          <p:cNvSpPr txBox="1"/>
          <p:nvPr>
            <p:ph type="body" idx="1"/>
          </p:nvPr>
        </p:nvSpPr>
        <p:spPr>
          <a:xfrm>
            <a:off x="1230425" y="1979675"/>
            <a:ext cx="3844500" cy="17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Wiele mówiono o Nim pokątnie. Jedni mówili: Jest dobry. Inni zaś mówili nie. Przeciwnie - zwodzi tłumy.</a:t>
            </a:r>
            <a:endParaRPr sz="26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23250" y="1770350"/>
            <a:ext cx="2198925" cy="22108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13 - ZDJĘCIE Z KRZYŻA </a:t>
            </a:r>
            <a:endParaRPr sz="2200"/>
          </a:p>
        </p:txBody>
      </p:sp>
      <p:sp>
        <p:nvSpPr>
          <p:cNvPr id="155" name="Google Shape;155;p26"/>
          <p:cNvSpPr txBox="1"/>
          <p:nvPr>
            <p:ph type="body" idx="1"/>
          </p:nvPr>
        </p:nvSpPr>
        <p:spPr>
          <a:xfrm>
            <a:off x="1207575" y="1960100"/>
            <a:ext cx="3472200" cy="20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Pod wieczór przyszedł zamożny człowiek z Arymatei, imieniem Józef, który też był uczniem Jezusa. Udał się do Piłata i poprosił o ciało Jezusa.</a:t>
            </a:r>
            <a:endParaRPr sz="2600"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69000" y="1568600"/>
            <a:ext cx="2143400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14 - JEZUS ZŁOŻONY DO GROBU </a:t>
            </a:r>
            <a:endParaRPr sz="2200"/>
          </a:p>
        </p:txBody>
      </p:sp>
      <p:sp>
        <p:nvSpPr>
          <p:cNvPr id="162" name="Google Shape;162;p27"/>
          <p:cNvSpPr txBox="1"/>
          <p:nvPr>
            <p:ph type="body" idx="1"/>
          </p:nvPr>
        </p:nvSpPr>
        <p:spPr>
          <a:xfrm>
            <a:off x="1044300" y="1822925"/>
            <a:ext cx="3207600" cy="23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Grób Mu wyznaczono między bezbożnymi, i w śmierci swej był na równi z bogaczem, chociaż nikomu nie wyrządził krzywdy i w Jego ustach kłamstwo nie postało.</a:t>
            </a:r>
            <a:endParaRPr sz="2600"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68500" y="1551250"/>
            <a:ext cx="2052000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DZIĘKUJE ZA UWAGĘ</a:t>
            </a:r>
            <a:endParaRPr lang="en-US"/>
          </a:p>
        </p:txBody>
      </p:sp>
      <p:sp>
        <p:nvSpPr>
          <p:cNvPr id="169" name="Google Shape;169;p28"/>
          <p:cNvSpPr txBox="1"/>
          <p:nvPr>
            <p:ph type="body" idx="1"/>
          </p:nvPr>
        </p:nvSpPr>
        <p:spPr>
          <a:xfrm>
            <a:off x="387900" y="1489825"/>
            <a:ext cx="8368200" cy="3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0"/>
              <a:t>źródła:       </a:t>
            </a:r>
            <a:endParaRPr sz="241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10"/>
              <a:t>Fragmenty - Śladami Pisma</a:t>
            </a:r>
            <a:endParaRPr sz="241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10"/>
              <a:t>Zdjęcia - Vatican.va</a:t>
            </a:r>
            <a:endParaRPr sz="241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                                                                                                        </a:t>
            </a:r>
            <a:r>
              <a:rPr lang="en-US" sz="2600"/>
              <a:t>Małgorzata Konieczna   </a:t>
            </a:r>
            <a:r>
              <a:rPr lang="en-US"/>
              <a:t>                                                                                                                         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46700" y="489700"/>
            <a:ext cx="83682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5"/>
              <a:t>STACJA 1 - JEZUS SKAZANY NA ŚMIERĆ</a:t>
            </a:r>
            <a:r>
              <a:rPr lang="en-US"/>
              <a:t> </a:t>
            </a:r>
            <a:endParaRPr lang="en-US"/>
          </a:p>
        </p:txBody>
      </p:sp>
      <p:sp>
        <p:nvSpPr>
          <p:cNvPr id="70" name="Google Shape;70;p14"/>
          <p:cNvSpPr txBox="1"/>
          <p:nvPr>
            <p:ph type="body" idx="1"/>
          </p:nvPr>
        </p:nvSpPr>
        <p:spPr>
          <a:xfrm>
            <a:off x="762350" y="1783400"/>
            <a:ext cx="3881400" cy="24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Dręczono Go, lecz sam dał się gnębić, nawet nie otworzył ust swoich. Jak baranek na rzeź prowadzony, jak owca niema wobec strzygących ją, tak On nie otworzył ust swoich.</a:t>
            </a:r>
            <a:endParaRPr sz="29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93950" y="1587288"/>
            <a:ext cx="2473175" cy="2525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" name="Google Shape;72;p14"/>
          <p:cNvSpPr txBox="1"/>
          <p:nvPr/>
        </p:nvSpPr>
        <p:spPr>
          <a:xfrm>
            <a:off x="1234450" y="1067900"/>
            <a:ext cx="39285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29100" y="340450"/>
            <a:ext cx="85668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30"/>
              <a:t>STACJA 2 - JEZUS BIERZE KRZYŻ NA SWE RAMIONA</a:t>
            </a:r>
            <a:endParaRPr sz="2230"/>
          </a:p>
        </p:txBody>
      </p:sp>
      <p:sp>
        <p:nvSpPr>
          <p:cNvPr id="78" name="Google Shape;78;p15"/>
          <p:cNvSpPr txBox="1"/>
          <p:nvPr>
            <p:ph type="body" idx="1"/>
          </p:nvPr>
        </p:nvSpPr>
        <p:spPr>
          <a:xfrm>
            <a:off x="799350" y="2057475"/>
            <a:ext cx="4011000" cy="21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gdy Go wyszydzili, zdjęli z Niego płaszcz, włożyli na Niego własne Jego szaty i odprowadzili Go na ukrzyżowanie.</a:t>
            </a:r>
            <a:endParaRPr sz="25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17500" y="1639400"/>
            <a:ext cx="2159725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3502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3 - PIERWSZY UPADEK JEZUSA </a:t>
            </a:r>
            <a:endParaRPr sz="2200"/>
          </a:p>
        </p:txBody>
      </p:sp>
      <p:sp>
        <p:nvSpPr>
          <p:cNvPr id="85" name="Google Shape;85;p16"/>
          <p:cNvSpPr txBox="1"/>
          <p:nvPr>
            <p:ph type="body" idx="1"/>
          </p:nvPr>
        </p:nvSpPr>
        <p:spPr>
          <a:xfrm>
            <a:off x="721025" y="1891500"/>
            <a:ext cx="41841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Lecz On się obarczył naszym cierpieniem, On dźwigał nasze boleści, a myśmy Go za skazańca uznali, chłostanego przez Boga i zdeptanego.</a:t>
            </a:r>
            <a:endParaRPr sz="26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90550" y="1578225"/>
            <a:ext cx="1876425" cy="24288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505450" y="4384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4 - SPOTKANIE Z MATKĄ </a:t>
            </a:r>
            <a:endParaRPr sz="2200"/>
          </a:p>
        </p:txBody>
      </p:sp>
      <p:sp>
        <p:nvSpPr>
          <p:cNvPr id="92" name="Google Shape;92;p17"/>
          <p:cNvSpPr txBox="1"/>
          <p:nvPr>
            <p:ph type="body" idx="1"/>
          </p:nvPr>
        </p:nvSpPr>
        <p:spPr>
          <a:xfrm>
            <a:off x="691625" y="1940500"/>
            <a:ext cx="4353900" cy="22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Wszyscy, co drogą zdążacie, przyjrzyjcie się, patrzcie, czy jest boleść podobna do tej, co mnie przytłacza, którą doświadczył mnie Pan.</a:t>
            </a:r>
            <a:endParaRPr sz="26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25300" y="1538700"/>
            <a:ext cx="2159725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5 - SZYMON POMAGA NIEŚĆ KRZYŻ JEZUSOWI</a:t>
            </a:r>
            <a:endParaRPr sz="2200"/>
          </a:p>
        </p:txBody>
      </p:sp>
      <p:sp>
        <p:nvSpPr>
          <p:cNvPr id="99" name="Google Shape;99;p18"/>
          <p:cNvSpPr txBox="1"/>
          <p:nvPr>
            <p:ph type="body" idx="1"/>
          </p:nvPr>
        </p:nvSpPr>
        <p:spPr>
          <a:xfrm>
            <a:off x="946325" y="1950275"/>
            <a:ext cx="3521100" cy="18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Przymusili Szymona z Cyreny, ojca Aleksandra i Rufusa, który wracając z pola właśnie przechodził, żeby niósł krzyż Jego.</a:t>
            </a:r>
            <a:endParaRPr sz="26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17450" y="1504825"/>
            <a:ext cx="2081425" cy="24479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6 - WERONIKA OCIERA TWARZ JEZUSOWI</a:t>
            </a:r>
            <a:endParaRPr sz="2200"/>
          </a:p>
        </p:txBody>
      </p:sp>
      <p:sp>
        <p:nvSpPr>
          <p:cNvPr id="106" name="Google Shape;106;p19"/>
          <p:cNvSpPr txBox="1"/>
          <p:nvPr>
            <p:ph type="body" idx="1"/>
          </p:nvPr>
        </p:nvSpPr>
        <p:spPr>
          <a:xfrm>
            <a:off x="982225" y="1832750"/>
            <a:ext cx="3785700" cy="23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Rzekł Bóg: uczyńmy człowieka na Nasz obraz, podobnego Nam... Tak stworzył Bóg człowieka na swoje wyobrażenie, na wyobrażenie Boga go stworzył.</a:t>
            </a:r>
            <a:endParaRPr sz="26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96675" y="1705850"/>
            <a:ext cx="2192400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7 - DRUGI UPADEK JEZUSA </a:t>
            </a:r>
            <a:endParaRPr sz="2200"/>
          </a:p>
        </p:txBody>
      </p:sp>
      <p:sp>
        <p:nvSpPr>
          <p:cNvPr id="113" name="Google Shape;113;p20"/>
          <p:cNvSpPr txBox="1"/>
          <p:nvPr>
            <p:ph type="body" idx="1"/>
          </p:nvPr>
        </p:nvSpPr>
        <p:spPr>
          <a:xfrm>
            <a:off x="952800" y="2107050"/>
            <a:ext cx="3246900" cy="21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 zaś jestem robak, a nie człowiek, pośmiewisko ludzi i wzgarda pospólstwa; szydzą ze mnie wszyscy, którzy na mnie patrzą.</a:t>
            </a:r>
            <a:endParaRPr sz="20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84850" y="1629625"/>
            <a:ext cx="2045450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487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STACJA 8 - JEZUS POUCZA PŁACZĄCE NIEWAISTY.</a:t>
            </a:r>
            <a:endParaRPr sz="2200"/>
          </a:p>
        </p:txBody>
      </p:sp>
      <p:sp>
        <p:nvSpPr>
          <p:cNvPr id="120" name="Google Shape;120;p21"/>
          <p:cNvSpPr txBox="1"/>
          <p:nvPr>
            <p:ph type="body" idx="1"/>
          </p:nvPr>
        </p:nvSpPr>
        <p:spPr>
          <a:xfrm>
            <a:off x="933125" y="2283375"/>
            <a:ext cx="35703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szło za Nim mnóstwo ludu, także kobiet, które zawodziły i płakały nad Nim.</a:t>
            </a:r>
            <a:endParaRPr sz="26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12600" y="1815775"/>
            <a:ext cx="2398125" cy="2438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2644</Words>
  <Application>WPS Presentation</Application>
  <PresentationFormat/>
  <Paragraphs>70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Arial</vt:lpstr>
      <vt:lpstr>Roboto Slab</vt:lpstr>
      <vt:lpstr>Roboto</vt:lpstr>
      <vt:lpstr>Microsoft YaHei</vt:lpstr>
      <vt:lpstr>Arial Unicode MS</vt:lpstr>
      <vt:lpstr>Marina</vt:lpstr>
      <vt:lpstr>DROGA KRZYŻOWA</vt:lpstr>
      <vt:lpstr>STACJA 1 - JEZUS SKAZANY NA ŚMIERĆ </vt:lpstr>
      <vt:lpstr>STACJA 2 - JEZUS BIERZE KRZYŻ NA SWE RAMIONA</vt:lpstr>
      <vt:lpstr>STACJA 3 - PIERWSZY UPADEK JEZUSA </vt:lpstr>
      <vt:lpstr>STACJA 4 - SPOTKANIE Z MATKĄ </vt:lpstr>
      <vt:lpstr>STACJA 5 - SZYMON POMAGA NIEŚĆ KRZYŻ JEZUSOWI</vt:lpstr>
      <vt:lpstr>STACJA 6 - WERONIKA OCIERA TWARZ JEZUSOWI</vt:lpstr>
      <vt:lpstr>STACJA 7 - DRUGI UPADEK JEZUSA </vt:lpstr>
      <vt:lpstr>STACJA 8 - JEZUS POUCZA PŁACZĄCE NIEWAISTY.</vt:lpstr>
      <vt:lpstr>STACJA 9 - TRZECI UPADEK JEZUSA </vt:lpstr>
      <vt:lpstr>STACJA 10 - JEZUS Z SZAT OBNAŻONY</vt:lpstr>
      <vt:lpstr>STACJA 11 - JEZUS DO KRZYŻA PRZYBITY</vt:lpstr>
      <vt:lpstr>STACJA 12 - JEZUS UMIERA NA KRZYŻU</vt:lpstr>
      <vt:lpstr>STACJA 13 - ZDJĘCIE Z KRZYŻA </vt:lpstr>
      <vt:lpstr>STACJA 14 - JEZUS ZŁOŻONY DO GROBU </vt:lpstr>
      <vt:lpstr>                    DZIĘKUJE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 KRZYŻOWA</dc:title>
  <dc:creator/>
  <cp:lastModifiedBy>Admin</cp:lastModifiedBy>
  <cp:revision>1</cp:revision>
  <dcterms:created xsi:type="dcterms:W3CDTF">2021-02-23T07:11:37Z</dcterms:created>
  <dcterms:modified xsi:type="dcterms:W3CDTF">2021-02-23T07:11:37Z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1045-11.2.0.9984</vt:lpwstr>
  </property>
</Properties>
</file>