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07206" y="688944"/>
            <a:ext cx="8825658" cy="2677648"/>
          </a:xfrm>
        </p:spPr>
        <p:txBody>
          <a:bodyPr/>
          <a:lstStyle/>
          <a:p>
            <a:pPr algn="ctr"/>
            <a:r>
              <a:rPr lang="de-DE" dirty="0"/>
              <a:t>"Leben ohne Internet. Was kann ich machen."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11" y="4145280"/>
            <a:ext cx="3584353" cy="1715588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5756366" y="3823063"/>
            <a:ext cx="5068388" cy="2394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H="1">
            <a:off x="5765074" y="3910149"/>
            <a:ext cx="4720047" cy="227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9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Ohne </a:t>
            </a:r>
            <a:r>
              <a:rPr lang="de-DE" dirty="0" err="1"/>
              <a:t>internet</a:t>
            </a:r>
            <a:r>
              <a:rPr lang="de-DE" dirty="0"/>
              <a:t> kann ich das Buch.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2" y="2614749"/>
            <a:ext cx="3682826" cy="247105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6" y="3850277"/>
            <a:ext cx="4362994" cy="289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69206" cy="706964"/>
          </a:xfrm>
        </p:spPr>
        <p:txBody>
          <a:bodyPr/>
          <a:lstStyle/>
          <a:p>
            <a:r>
              <a:rPr lang="pl-PL" dirty="0" smtClean="0"/>
              <a:t>O</a:t>
            </a:r>
            <a:r>
              <a:rPr lang="de-DE" dirty="0" err="1" smtClean="0"/>
              <a:t>hne</a:t>
            </a:r>
            <a:r>
              <a:rPr lang="de-DE" dirty="0" smtClean="0"/>
              <a:t> </a:t>
            </a:r>
            <a:r>
              <a:rPr lang="de-DE" dirty="0" err="1"/>
              <a:t>internet</a:t>
            </a:r>
            <a:r>
              <a:rPr lang="de-DE" dirty="0"/>
              <a:t> kann ich Freunde </a:t>
            </a:r>
            <a:r>
              <a:rPr lang="de-DE" dirty="0" smtClean="0"/>
              <a:t>treffen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3" y="2211977"/>
            <a:ext cx="3058886" cy="30588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81" y="3658325"/>
            <a:ext cx="4361907" cy="29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60497" cy="706964"/>
          </a:xfrm>
        </p:spPr>
        <p:txBody>
          <a:bodyPr/>
          <a:lstStyle/>
          <a:p>
            <a:r>
              <a:rPr lang="pl-PL" dirty="0" smtClean="0"/>
              <a:t>O</a:t>
            </a:r>
            <a:r>
              <a:rPr lang="de-DE" dirty="0" err="1" smtClean="0"/>
              <a:t>hne</a:t>
            </a:r>
            <a:r>
              <a:rPr lang="de-DE" dirty="0" smtClean="0"/>
              <a:t> </a:t>
            </a:r>
            <a:r>
              <a:rPr lang="de-DE" dirty="0" err="1"/>
              <a:t>internet</a:t>
            </a:r>
            <a:r>
              <a:rPr lang="de-DE" dirty="0"/>
              <a:t> kann ich spazieren gehen.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" y="2475955"/>
            <a:ext cx="4139838" cy="206991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92" y="3518942"/>
            <a:ext cx="4666706" cy="31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443377" cy="706964"/>
          </a:xfrm>
        </p:spPr>
        <p:txBody>
          <a:bodyPr/>
          <a:lstStyle/>
          <a:p>
            <a:r>
              <a:rPr lang="pl-PL" dirty="0" smtClean="0"/>
              <a:t>O</a:t>
            </a:r>
            <a:r>
              <a:rPr lang="de-DE" dirty="0" err="1" smtClean="0"/>
              <a:t>hne</a:t>
            </a:r>
            <a:r>
              <a:rPr lang="de-DE" dirty="0" smtClean="0"/>
              <a:t> </a:t>
            </a:r>
            <a:r>
              <a:rPr lang="de-DE" dirty="0" err="1"/>
              <a:t>internet</a:t>
            </a:r>
            <a:r>
              <a:rPr lang="de-DE" dirty="0"/>
              <a:t> kann ich reinige das Haus.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" y="2461169"/>
            <a:ext cx="3531326" cy="235421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40" y="3751490"/>
            <a:ext cx="5218491" cy="29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5616" y="973668"/>
            <a:ext cx="9643675" cy="706964"/>
          </a:xfrm>
        </p:spPr>
        <p:txBody>
          <a:bodyPr/>
          <a:lstStyle/>
          <a:p>
            <a:pPr algn="ctr"/>
            <a:r>
              <a:rPr lang="pl-PL" dirty="0" smtClean="0"/>
              <a:t>O</a:t>
            </a:r>
            <a:r>
              <a:rPr lang="de-DE" dirty="0" err="1" smtClean="0"/>
              <a:t>hne</a:t>
            </a:r>
            <a:r>
              <a:rPr lang="de-DE" dirty="0" smtClean="0"/>
              <a:t> </a:t>
            </a:r>
            <a:r>
              <a:rPr lang="de-DE" dirty="0" err="1"/>
              <a:t>internet</a:t>
            </a:r>
            <a:r>
              <a:rPr lang="de-DE" dirty="0"/>
              <a:t> kann ich Hausaufgaben machen.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" y="2385060"/>
            <a:ext cx="4013119" cy="267462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05" y="3516084"/>
            <a:ext cx="4850674" cy="323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TM02900722[[fn=Jon (konferencyjny)]]</Template>
  <TotalTime>77</TotalTime>
  <Words>50</Words>
  <Application>Microsoft Office PowerPoint</Application>
  <PresentationFormat>Panoramiczny</PresentationFormat>
  <Paragraphs>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Jon (sala konferencyjna)</vt:lpstr>
      <vt:lpstr>"Leben ohne Internet. Was kann ich machen." </vt:lpstr>
      <vt:lpstr>Ohne internet kann ich das Buch.</vt:lpstr>
      <vt:lpstr>Ohne internet kann ich Freunde treffen.</vt:lpstr>
      <vt:lpstr>Ohne internet kann ich spazieren gehen.</vt:lpstr>
      <vt:lpstr>Ohne internet kann ich reinige das Haus.</vt:lpstr>
      <vt:lpstr>Ohne internet kann ich Hausaufgaben machen.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"Leben ohne Internet. Was kann ich machen."</dc:title>
  <dc:creator>Oliwia Tecław</dc:creator>
  <cp:lastModifiedBy>Oliwia Tecław</cp:lastModifiedBy>
  <cp:revision>3</cp:revision>
  <dcterms:created xsi:type="dcterms:W3CDTF">2021-02-26T09:06:38Z</dcterms:created>
  <dcterms:modified xsi:type="dcterms:W3CDTF">2021-02-26T10:23:54Z</dcterms:modified>
</cp:coreProperties>
</file>