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FB1-547F-41FE-ACFC-F3B46E18D797}" type="datetimeFigureOut">
              <a:rPr lang="pl-PL" smtClean="0"/>
              <a:t>2021-02-24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C777-9831-4116-A773-888F3F84EB9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80920" cy="18002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rgbClr val="002060"/>
                </a:solidFill>
              </a:rPr>
              <a:t>Leben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ohne</a:t>
            </a:r>
            <a:r>
              <a:rPr lang="pl-PL" b="1" dirty="0" smtClean="0">
                <a:solidFill>
                  <a:srgbClr val="002060"/>
                </a:solidFill>
              </a:rPr>
              <a:t> Internet. </a:t>
            </a:r>
            <a:r>
              <a:rPr lang="pl-PL" b="1" dirty="0">
                <a:solidFill>
                  <a:srgbClr val="002060"/>
                </a:solidFill>
              </a:rPr>
              <a:t>Was kann ich </a:t>
            </a:r>
            <a:r>
              <a:rPr lang="pl-PL" b="1" dirty="0" err="1">
                <a:solidFill>
                  <a:srgbClr val="002060"/>
                </a:solidFill>
              </a:rPr>
              <a:t>machen</a:t>
            </a:r>
            <a:r>
              <a:rPr lang="pl-PL" b="1" dirty="0" smtClean="0">
                <a:solidFill>
                  <a:srgbClr val="002060"/>
                </a:solidFill>
              </a:rPr>
              <a:t>. 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Życie bez </a:t>
            </a:r>
            <a:r>
              <a:rPr lang="pl-PL" b="1" dirty="0" err="1" smtClean="0">
                <a:solidFill>
                  <a:srgbClr val="002060"/>
                </a:solidFill>
              </a:rPr>
              <a:t>internetu</a:t>
            </a:r>
            <a:r>
              <a:rPr lang="pl-PL" b="1" dirty="0" smtClean="0">
                <a:solidFill>
                  <a:srgbClr val="002060"/>
                </a:solidFill>
              </a:rPr>
              <a:t>. Co mogę robić.  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95528" y="5589240"/>
            <a:ext cx="4248472" cy="1080120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Przygotowała: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Hanna </a:t>
            </a:r>
            <a:r>
              <a:rPr lang="pl-PL" dirty="0" err="1" smtClean="0">
                <a:solidFill>
                  <a:schemeClr val="tx1"/>
                </a:solidFill>
              </a:rPr>
              <a:t>Piwińska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290" name="Picture 2" descr="Windows 10 i brak sieci WiFi po aktualizacjach – ITvip"/>
          <p:cNvPicPr>
            <a:picLocks noChangeAspect="1" noChangeArrowheads="1"/>
          </p:cNvPicPr>
          <p:nvPr/>
        </p:nvPicPr>
        <p:blipFill>
          <a:blip r:embed="rId2" cstate="print"/>
          <a:srcRect l="29350" t="-2160" r="28848"/>
          <a:stretch>
            <a:fillRect/>
          </a:stretch>
        </p:blipFill>
        <p:spPr bwMode="auto">
          <a:xfrm>
            <a:off x="755576" y="2852936"/>
            <a:ext cx="3384376" cy="34057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2" name="AutoShape 4" descr="Ukryty „smaczek” w przeglądarce. Wystarczy jedno klikni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4" name="AutoShape 6" descr="Ukryty „smaczek” w przeglądarce. Wystarczy jedno klikni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6" name="AutoShape 8" descr="Ukryty „smaczek” w przeglądarce. Wystarczy jedno klikni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8" name="AutoShape 10" descr="Ukryty „smaczek” w przeglądarce. Wystarczy jedno klikni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300" name="AutoShape 12" descr="Chrome Dino Gra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302" name="AutoShape 14" descr="Chrome Dino Gra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304" name="AutoShape 16" descr="Chrome Dino Gra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 descr="d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2670423" cy="24772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Propozycja 1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6400800" cy="17526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Ich kann Rad </a:t>
            </a:r>
            <a:r>
              <a:rPr lang="pl-PL" dirty="0" err="1" smtClean="0">
                <a:solidFill>
                  <a:schemeClr val="tx1"/>
                </a:solidFill>
              </a:rPr>
              <a:t>fahren</a:t>
            </a:r>
            <a:r>
              <a:rPr lang="pl-PL" dirty="0" smtClean="0">
                <a:solidFill>
                  <a:schemeClr val="tx1"/>
                </a:solidFill>
              </a:rPr>
              <a:t> -  można jeździć na rowerze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Jazda na rowerze - efekty i korzyści - CentrumRowerowe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616438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Propozycja 2 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Ich kann </a:t>
            </a:r>
            <a:r>
              <a:rPr lang="pl-PL" dirty="0" err="1" smtClean="0">
                <a:solidFill>
                  <a:schemeClr val="tx1"/>
                </a:solidFill>
              </a:rPr>
              <a:t>Fußball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spielen</a:t>
            </a:r>
            <a:r>
              <a:rPr lang="pl-PL" dirty="0" smtClean="0">
                <a:solidFill>
                  <a:schemeClr val="tx1"/>
                </a:solidFill>
              </a:rPr>
              <a:t> – </a:t>
            </a:r>
            <a:r>
              <a:rPr lang="pl-PL" dirty="0">
                <a:solidFill>
                  <a:schemeClr val="tx1"/>
                </a:solidFill>
              </a:rPr>
              <a:t>M</a:t>
            </a:r>
            <a:r>
              <a:rPr lang="pl-PL" dirty="0" smtClean="0">
                <a:solidFill>
                  <a:schemeClr val="tx1"/>
                </a:solidFill>
              </a:rPr>
              <a:t>ożna zagrać w mecz piłki nożnej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5362" name="Picture 2" descr="Mecz piłki nożnej we Włoszech zakończy się u psychologa - Piłka noż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6523772" cy="343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Propozycja 3 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6400800" cy="1752600"/>
          </a:xfrm>
        </p:spPr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Ohne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Internet kann ich </a:t>
            </a:r>
            <a:r>
              <a:rPr lang="pl-PL" dirty="0" err="1" smtClean="0">
                <a:solidFill>
                  <a:schemeClr val="tx1"/>
                </a:solidFill>
              </a:rPr>
              <a:t>spazieren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gehen</a:t>
            </a:r>
            <a:r>
              <a:rPr lang="pl-PL" dirty="0" smtClean="0">
                <a:solidFill>
                  <a:schemeClr val="tx1"/>
                </a:solidFill>
              </a:rPr>
              <a:t> – Gdy nie ma </a:t>
            </a:r>
            <a:r>
              <a:rPr lang="pl-PL" dirty="0" err="1" smtClean="0">
                <a:solidFill>
                  <a:schemeClr val="tx1"/>
                </a:solidFill>
              </a:rPr>
              <a:t>internetu</a:t>
            </a:r>
            <a:r>
              <a:rPr lang="pl-PL" dirty="0" smtClean="0">
                <a:solidFill>
                  <a:schemeClr val="tx1"/>
                </a:solidFill>
              </a:rPr>
              <a:t> mogę wyjść na spacer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386" name="AutoShape 2" descr="Spacer nie musi być nudny. Oto pomysły na aktywności z ps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88" name="Picture 4" descr="Spacer nie musi być nudny. Oto pomysły na aktywności z p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648072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Propozycja 4 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kann Brettspiele spielen</a:t>
            </a:r>
            <a:r>
              <a:rPr lang="pl-PL" dirty="0" smtClean="0">
                <a:solidFill>
                  <a:schemeClr val="tx1"/>
                </a:solidFill>
              </a:rPr>
              <a:t> – Można grać w gry planszowe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7410" name="Picture 2" descr="Dlaczego warto grać w gry planszowe? | Mamandi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982816" cy="3993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Propozycja 5 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</a:t>
            </a:r>
            <a:r>
              <a:rPr lang="de-DE" dirty="0">
                <a:solidFill>
                  <a:schemeClr val="tx1"/>
                </a:solidFill>
              </a:rPr>
              <a:t>kann meine Freunde </a:t>
            </a:r>
            <a:r>
              <a:rPr lang="de-DE" dirty="0" smtClean="0">
                <a:solidFill>
                  <a:schemeClr val="tx1"/>
                </a:solidFill>
              </a:rPr>
              <a:t>treffen</a:t>
            </a:r>
            <a:r>
              <a:rPr lang="pl-PL" dirty="0" smtClean="0">
                <a:solidFill>
                  <a:schemeClr val="tx1"/>
                </a:solidFill>
              </a:rPr>
              <a:t> – Mogę spotkać się z przyjaciółmi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8434" name="Picture 2" descr="Regularne spotkania z przyjaciółmi pomagają w leczeniu tej choro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5715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79</Words>
  <Application>Microsoft Office PowerPoint</Application>
  <PresentationFormat>Pokaz na ekranie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Leben ohne Internet. Was kann ich machen.  Życie bez internetu. Co mogę robić.  </vt:lpstr>
      <vt:lpstr>Propozycja 1</vt:lpstr>
      <vt:lpstr>Propozycja 2 </vt:lpstr>
      <vt:lpstr>Propozycja 3 </vt:lpstr>
      <vt:lpstr>Propozycja 4 </vt:lpstr>
      <vt:lpstr>Propozycja 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Hanna</dc:creator>
  <cp:lastModifiedBy>Hanna</cp:lastModifiedBy>
  <cp:revision>5</cp:revision>
  <dcterms:created xsi:type="dcterms:W3CDTF">2021-02-24T15:02:11Z</dcterms:created>
  <dcterms:modified xsi:type="dcterms:W3CDTF">2021-02-24T16:07:07Z</dcterms:modified>
</cp:coreProperties>
</file>