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9CB371-98A4-4E12-AA9D-A37F3B8950A1}" type="datetimeFigureOut">
              <a:rPr lang="pl-PL" smtClean="0"/>
              <a:t>24.02.2021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5F5D10-4086-4AD8-AE84-48199381E0B9}" type="slidenum">
              <a:rPr lang="pl-PL" smtClean="0"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ymbol zastępczy zawartości 3" descr="inspiracje-kolorem-niebieski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144000" cy="6868189"/>
          </a:xfrm>
        </p:spPr>
      </p:pic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28596" y="5714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pl-PL" b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Leben</a:t>
            </a:r>
            <a:r>
              <a:rPr lang="pl-PL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</a:t>
            </a:r>
            <a:r>
              <a:rPr lang="pl-PL" b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ohne</a:t>
            </a:r>
            <a:r>
              <a:rPr lang="pl-PL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 Internet. Was kann ich </a:t>
            </a:r>
            <a:r>
              <a:rPr lang="pl-PL" b="1" dirty="0" err="1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machen</a:t>
            </a:r>
            <a:r>
              <a:rPr lang="pl-PL" b="1" dirty="0">
                <a:solidFill>
                  <a:srgbClr val="0070C0"/>
                </a:solidFill>
                <a:latin typeface="Cambria" pitchFamily="18" charset="0"/>
                <a:ea typeface="Cambria" pitchFamily="18" charset="0"/>
              </a:rPr>
              <a:t>. </a:t>
            </a:r>
            <a:endParaRPr lang="pl-PL" dirty="0">
              <a:solidFill>
                <a:srgbClr val="0070C0"/>
              </a:solidFill>
              <a:latin typeface="Cambria" pitchFamily="18" charset="0"/>
              <a:ea typeface="Cambria" pitchFamily="18" charset="0"/>
            </a:endParaRPr>
          </a:p>
        </p:txBody>
      </p:sp>
      <p:sp>
        <p:nvSpPr>
          <p:cNvPr id="5" name="pole tekstowe 4"/>
          <p:cNvSpPr txBox="1"/>
          <p:nvPr/>
        </p:nvSpPr>
        <p:spPr>
          <a:xfrm>
            <a:off x="571472" y="2071678"/>
            <a:ext cx="8001056" cy="3966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400"/>
              <a:buBlip>
                <a:blip r:embed="rId3"/>
              </a:buBlip>
            </a:pPr>
            <a:r>
              <a:rPr lang="pl-PL" sz="2800" dirty="0" err="1">
                <a:ea typeface="Calibri"/>
                <a:cs typeface="Calibri"/>
              </a:rPr>
              <a:t>Ohne</a:t>
            </a:r>
            <a:r>
              <a:rPr lang="pl-PL" sz="2800" dirty="0">
                <a:ea typeface="Calibri"/>
                <a:cs typeface="Calibri"/>
              </a:rPr>
              <a:t> Internet kann ich </a:t>
            </a:r>
            <a:r>
              <a:rPr lang="pl-PL" sz="2800" dirty="0" err="1">
                <a:ea typeface="Calibri"/>
                <a:cs typeface="Calibri"/>
              </a:rPr>
              <a:t>Bücher</a:t>
            </a:r>
            <a:r>
              <a:rPr lang="pl-PL" sz="2800" dirty="0">
                <a:ea typeface="Calibri"/>
                <a:cs typeface="Calibri"/>
              </a:rPr>
              <a:t> </a:t>
            </a:r>
            <a:r>
              <a:rPr lang="pl-PL" sz="2800" dirty="0" err="1">
                <a:ea typeface="Calibri"/>
                <a:cs typeface="Calibri"/>
              </a:rPr>
              <a:t>lesen</a:t>
            </a:r>
            <a:r>
              <a:rPr lang="pl-PL" sz="2800" dirty="0">
                <a:ea typeface="Calibri"/>
                <a:cs typeface="Calibri"/>
              </a:rPr>
              <a:t>.</a:t>
            </a:r>
            <a:endParaRPr lang="pl-PL" sz="28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400"/>
              <a:buBlip>
                <a:blip r:embed="rId3"/>
              </a:buBlip>
            </a:pPr>
            <a:r>
              <a:rPr lang="pl-PL" sz="2800" dirty="0" err="1">
                <a:ea typeface="Calibri"/>
                <a:cs typeface="Calibri"/>
              </a:rPr>
              <a:t>Ohne</a:t>
            </a:r>
            <a:r>
              <a:rPr lang="pl-PL" sz="2800" dirty="0">
                <a:ea typeface="Calibri"/>
                <a:cs typeface="Calibri"/>
              </a:rPr>
              <a:t> Internet kann ich </a:t>
            </a:r>
            <a:r>
              <a:rPr lang="pl-PL" sz="2800" dirty="0" err="1">
                <a:ea typeface="Calibri"/>
                <a:cs typeface="Calibri"/>
              </a:rPr>
              <a:t>skaten</a:t>
            </a:r>
            <a:r>
              <a:rPr lang="pl-PL" sz="2800" dirty="0">
                <a:ea typeface="Calibri"/>
                <a:cs typeface="Calibri"/>
              </a:rPr>
              <a:t>.</a:t>
            </a:r>
            <a:endParaRPr lang="pl-PL" sz="28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400"/>
              <a:buBlip>
                <a:blip r:embed="rId3"/>
              </a:buBlip>
            </a:pPr>
            <a:r>
              <a:rPr lang="pl-PL" sz="2800" dirty="0" err="1">
                <a:ea typeface="Calibri"/>
                <a:cs typeface="Calibri"/>
              </a:rPr>
              <a:t>Ohne</a:t>
            </a:r>
            <a:r>
              <a:rPr lang="pl-PL" sz="2800" dirty="0">
                <a:ea typeface="Calibri"/>
                <a:cs typeface="Calibri"/>
              </a:rPr>
              <a:t> Internet kann ich </a:t>
            </a:r>
            <a:r>
              <a:rPr lang="pl-PL" sz="2800" dirty="0" err="1">
                <a:ea typeface="Calibri"/>
                <a:cs typeface="Calibri"/>
              </a:rPr>
              <a:t>Computerspiele</a:t>
            </a:r>
            <a:r>
              <a:rPr lang="pl-PL" sz="2800" dirty="0">
                <a:ea typeface="Calibri"/>
                <a:cs typeface="Calibri"/>
              </a:rPr>
              <a:t> </a:t>
            </a:r>
            <a:r>
              <a:rPr lang="pl-PL" sz="2800" dirty="0" err="1">
                <a:ea typeface="Calibri"/>
                <a:cs typeface="Calibri"/>
              </a:rPr>
              <a:t>spielen</a:t>
            </a:r>
            <a:r>
              <a:rPr lang="pl-PL" sz="2800" dirty="0">
                <a:ea typeface="Calibri"/>
                <a:cs typeface="Calibri"/>
              </a:rPr>
              <a:t>.</a:t>
            </a:r>
            <a:endParaRPr lang="pl-PL" sz="28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400"/>
              <a:buBlip>
                <a:blip r:embed="rId3"/>
              </a:buBlip>
            </a:pPr>
            <a:r>
              <a:rPr lang="pl-PL" sz="2800" dirty="0" err="1">
                <a:ea typeface="Calibri"/>
                <a:cs typeface="Calibri"/>
              </a:rPr>
              <a:t>Ohne</a:t>
            </a:r>
            <a:r>
              <a:rPr lang="pl-PL" sz="2800" dirty="0">
                <a:ea typeface="Calibri"/>
                <a:cs typeface="Calibri"/>
              </a:rPr>
              <a:t> Internet kann ich </a:t>
            </a:r>
            <a:r>
              <a:rPr lang="pl-PL" sz="2800" dirty="0" err="1">
                <a:ea typeface="Calibri"/>
                <a:cs typeface="Calibri"/>
              </a:rPr>
              <a:t>meine</a:t>
            </a:r>
            <a:r>
              <a:rPr lang="pl-PL" sz="2800" dirty="0">
                <a:ea typeface="Calibri"/>
                <a:cs typeface="Calibri"/>
              </a:rPr>
              <a:t> Familie </a:t>
            </a:r>
            <a:r>
              <a:rPr lang="pl-PL" sz="2800" dirty="0" err="1">
                <a:ea typeface="Calibri"/>
                <a:cs typeface="Calibri"/>
              </a:rPr>
              <a:t>und</a:t>
            </a:r>
            <a:r>
              <a:rPr lang="pl-PL" sz="2800" dirty="0">
                <a:ea typeface="Calibri"/>
                <a:cs typeface="Calibri"/>
              </a:rPr>
              <a:t> </a:t>
            </a:r>
            <a:r>
              <a:rPr lang="pl-PL" sz="2800" dirty="0" err="1" smtClean="0">
                <a:ea typeface="Calibri"/>
                <a:cs typeface="Calibri"/>
              </a:rPr>
              <a:t>Freunde</a:t>
            </a:r>
            <a:r>
              <a:rPr lang="pl-PL" sz="2800" dirty="0">
                <a:ea typeface="Calibri"/>
                <a:cs typeface="Calibri"/>
              </a:rPr>
              <a:t> </a:t>
            </a:r>
            <a:r>
              <a:rPr lang="pl-PL" sz="2800" dirty="0" err="1" smtClean="0">
                <a:ea typeface="Calibri"/>
                <a:cs typeface="Calibri"/>
              </a:rPr>
              <a:t>treffen</a:t>
            </a:r>
            <a:r>
              <a:rPr lang="pl-PL" sz="2800" dirty="0">
                <a:ea typeface="Calibri"/>
                <a:cs typeface="Calibri"/>
              </a:rPr>
              <a:t>.</a:t>
            </a:r>
            <a:endParaRPr lang="pl-PL" sz="28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SzPts val="1400"/>
              <a:buBlip>
                <a:blip r:embed="rId3"/>
              </a:buBlip>
            </a:pPr>
            <a:r>
              <a:rPr lang="pl-PL" sz="2800" dirty="0" err="1">
                <a:ea typeface="Calibri"/>
                <a:cs typeface="Calibri"/>
              </a:rPr>
              <a:t>Ohne</a:t>
            </a:r>
            <a:r>
              <a:rPr lang="pl-PL" sz="2800" dirty="0">
                <a:ea typeface="Calibri"/>
                <a:cs typeface="Calibri"/>
              </a:rPr>
              <a:t> Internet kann ich </a:t>
            </a:r>
            <a:r>
              <a:rPr lang="pl-PL" sz="2800" dirty="0" err="1">
                <a:ea typeface="Calibri"/>
                <a:cs typeface="Calibri"/>
              </a:rPr>
              <a:t>zeichnen</a:t>
            </a:r>
            <a:r>
              <a:rPr lang="pl-PL" sz="2800" dirty="0">
                <a:ea typeface="Calibri"/>
                <a:cs typeface="Calibri"/>
              </a:rPr>
              <a:t>.</a:t>
            </a:r>
            <a:endParaRPr lang="pl-PL" sz="28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400"/>
              <a:buBlip>
                <a:blip r:embed="rId3"/>
              </a:buBlip>
            </a:pPr>
            <a:r>
              <a:rPr lang="pl-PL" sz="2800" dirty="0" err="1">
                <a:ea typeface="Calibri"/>
                <a:cs typeface="Calibri"/>
              </a:rPr>
              <a:t>Ohne</a:t>
            </a:r>
            <a:r>
              <a:rPr lang="pl-PL" sz="2800" dirty="0">
                <a:ea typeface="Calibri"/>
                <a:cs typeface="Calibri"/>
              </a:rPr>
              <a:t> Internet kann ich </a:t>
            </a:r>
            <a:r>
              <a:rPr lang="pl-PL" sz="2800" dirty="0" err="1">
                <a:ea typeface="Calibri"/>
                <a:cs typeface="Calibri"/>
              </a:rPr>
              <a:t>einen</a:t>
            </a:r>
            <a:r>
              <a:rPr lang="pl-PL" sz="2800" dirty="0">
                <a:ea typeface="Calibri"/>
                <a:cs typeface="Calibri"/>
              </a:rPr>
              <a:t> Kuchen </a:t>
            </a:r>
            <a:r>
              <a:rPr lang="pl-PL" sz="2800" dirty="0" err="1">
                <a:ea typeface="Calibri"/>
                <a:cs typeface="Calibri"/>
              </a:rPr>
              <a:t>backen</a:t>
            </a:r>
            <a:r>
              <a:rPr lang="pl-PL" sz="2800" dirty="0">
                <a:ea typeface="Calibri"/>
                <a:cs typeface="Calibri"/>
              </a:rPr>
              <a:t>.</a:t>
            </a:r>
            <a:endParaRPr lang="pl-PL" sz="2800" dirty="0">
              <a:ea typeface="Calibri"/>
              <a:cs typeface="Times New Roman"/>
            </a:endParaRPr>
          </a:p>
          <a:p>
            <a:endParaRPr lang="pl-PL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53</Words>
  <Application>Microsoft Office PowerPoint</Application>
  <PresentationFormat>Pokaz na ekranie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</vt:i4>
      </vt:variant>
    </vt:vector>
  </HeadingPairs>
  <TitlesOfParts>
    <vt:vector size="2" baseType="lpstr">
      <vt:lpstr>Motyw pakietu Office</vt:lpstr>
      <vt:lpstr>Leben ohne Internet. Was kann ich machen.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Leben ohne Internet. Was kann ich machen. </dc:title>
  <dc:creator>Maja</dc:creator>
  <cp:lastModifiedBy>Maja</cp:lastModifiedBy>
  <cp:revision>1</cp:revision>
  <dcterms:created xsi:type="dcterms:W3CDTF">2021-02-24T16:27:23Z</dcterms:created>
  <dcterms:modified xsi:type="dcterms:W3CDTF">2021-02-24T16:35:33Z</dcterms:modified>
</cp:coreProperties>
</file>