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</p:sldIdLst>
  <p:sldSz cx="9144000" cy="5143500"/>
  <p:notesSz cx="6858000" cy="9144000"/>
  <p:embeddedFontLst>
    <p:embeddedFont>
      <p:font typeface="Economica" panose="02000506040000020004"/>
      <p:regular r:id="rId13"/>
    </p:embeddedFont>
    <p:embeddedFont>
      <p:font typeface="Open Sans" panose="020B0606030504020204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font" Target="fonts/font2.fntdata"/><Relationship Id="rId13" Type="http://schemas.openxmlformats.org/officeDocument/2006/relationships/font" Target="fonts/font1.fntdata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0c579f0e2_0_5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0c579f0e2_0_5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0c579f0e2_0_7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0c579f0e2_0_7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0c579f0e2_0_6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0c579f0e2_0_6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0c579f0e2_0_6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0c579f0e2_0_6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0c579f0e2_0_8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0c579f0e2_0_8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 panose="02000506040000020004"/>
              <a:buNone/>
              <a:defRPr sz="21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11"/>
          <p:cNvSpPr txBox="1"/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 panose="02000506040000020004"/>
              <a:buNone/>
              <a:defRPr sz="2400"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 panose="02000506040000020004"/>
              <a:buNone/>
              <a:defRPr sz="42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 panose="020B0606030504020204"/>
              <a:buChar char="●"/>
              <a:defRPr sz="1800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●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 panose="020B0606030504020204"/>
              <a:buChar char="○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 panose="020B0606030504020204"/>
              <a:buChar char="■"/>
              <a:defRPr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 panose="02000506040000020004"/>
                <a:ea typeface="Economica" panose="02000506040000020004"/>
                <a:cs typeface="Economica" panose="02000506040000020004"/>
                <a:sym typeface="Economica" panose="020005060400000200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1"/>
              <a:t>Św. Kornelia</a:t>
            </a:r>
            <a:endParaRPr sz="5300" b="1"/>
          </a:p>
        </p:txBody>
      </p:sp>
      <p:sp>
        <p:nvSpPr>
          <p:cNvPr id="63" name="Google Shape;63;p13"/>
          <p:cNvSpPr txBox="1"/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prezentacja-Kornelia Dziedzic 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Życie Kornelii</a:t>
            </a:r>
            <a:endParaRPr lang="en-US"/>
          </a:p>
        </p:txBody>
      </p:sp>
      <p:sp>
        <p:nvSpPr>
          <p:cNvPr id="69" name="Google Shape;69;p14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Bardzo mało wiadomo o życiu Kornelii.                                                            Nie znane są daty jej narodzin i śmierci.                                                      Została wymieniona w Martyrologium                                                  Rzymskim utworzonym po soborze                                                        trydenckim (1545–1563) na polecenie                                                            papieża Grzegorza VIII.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sz="3100" b="1" i="1"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 sz="3500" b="1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458924" y="89550"/>
            <a:ext cx="3260475" cy="484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2775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Wiadomości </a:t>
            </a:r>
            <a:endParaRPr lang="en-US"/>
          </a:p>
        </p:txBody>
      </p:sp>
      <p:sp>
        <p:nvSpPr>
          <p:cNvPr id="76" name="Google Shape;76;p15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100" b="1"/>
              <a:t>Kornelia z Afryki – święta Kościoła                                                               katolickiego. Wymieniana przez                                                             Martyrologium Romanum jako                                                              męczenniczka, wspominana w                                                                   kalendarzu liturgicznym dnia 31                                                     marca.</a:t>
            </a:r>
            <a:endParaRPr sz="2100" b="1"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009850" y="0"/>
            <a:ext cx="4466800" cy="44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Wiadomości </a:t>
            </a:r>
            <a:endParaRPr lang="en-US"/>
          </a:p>
        </p:txBody>
      </p:sp>
      <p:sp>
        <p:nvSpPr>
          <p:cNvPr id="83" name="Google Shape;83;p16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100" b="1"/>
              <a:t>Wiadomo jest, że Kornelia żyła w okresie                                                      panowania Rzymu w Afryce Północnej                                                                   i należała do grupy Chrześcijan                                                     zamieszkujących w tamtym regionie.</a:t>
            </a:r>
            <a:endParaRPr sz="2100" b="1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6358999" y="166325"/>
            <a:ext cx="1912299" cy="4680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Młodość</a:t>
            </a:r>
            <a:endParaRPr lang="en-US"/>
          </a:p>
        </p:txBody>
      </p:sp>
      <p:sp>
        <p:nvSpPr>
          <p:cNvPr id="90" name="Google Shape;90;p17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200" b="1"/>
              <a:t>Jako młoda dziewczyna została                                                                                wraz z innymi chrześcijanami                                                                              uwięziona i następnie skazana                                                                                  na śmierć za wiarę chrześcijańską ,                                                                     której nie chciała się wyrzec. </a:t>
            </a:r>
            <a:endParaRPr sz="2200" b="1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458924" y="89550"/>
            <a:ext cx="3260475" cy="4849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 czym mogę naśladować św. Kornelię</a:t>
            </a:r>
            <a:endParaRPr lang="en-US"/>
          </a:p>
        </p:txBody>
      </p:sp>
      <p:sp>
        <p:nvSpPr>
          <p:cNvPr id="97" name="Google Shape;97;p18"/>
          <p:cNvSpPr txBox="1"/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en-US" sz="3100" b="1"/>
              <a:t>Nie wyrzekać się wiary chrześcijańskiej </a:t>
            </a:r>
            <a:endParaRPr sz="3100" b="1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en-US" sz="3100" b="1"/>
              <a:t>Nigdy się nie poddawać </a:t>
            </a:r>
            <a:endParaRPr sz="3100" b="1"/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SzPts val="3100"/>
              <a:buChar char="-"/>
            </a:pPr>
            <a:r>
              <a:rPr lang="en-US" sz="3100" b="1"/>
              <a:t>Mieć swoje zdanie </a:t>
            </a:r>
            <a:endParaRPr sz="3100" b="1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1915</Words>
  <Application>WPS Presentation</Application>
  <PresentationFormat/>
  <Paragraphs>30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Arial</vt:lpstr>
      <vt:lpstr>Economica</vt:lpstr>
      <vt:lpstr>Open Sans</vt:lpstr>
      <vt:lpstr>Microsoft YaHei</vt:lpstr>
      <vt:lpstr/>
      <vt:lpstr>Arial Unicode MS</vt:lpstr>
      <vt:lpstr>Luxe</vt:lpstr>
      <vt:lpstr>Św. Kornelia</vt:lpstr>
      <vt:lpstr>Życie Kornelii</vt:lpstr>
      <vt:lpstr>Wiadomości </vt:lpstr>
      <vt:lpstr>Wiadomości </vt:lpstr>
      <vt:lpstr>Młodość</vt:lpstr>
      <vt:lpstr>W czym mogę naśladować św. Kornelię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Św. Kornelia</dc:title>
  <dc:creator/>
  <cp:lastModifiedBy>Admin</cp:lastModifiedBy>
  <cp:revision>1</cp:revision>
  <dcterms:created xsi:type="dcterms:W3CDTF">2020-12-13T12:52:55Z</dcterms:created>
  <dcterms:modified xsi:type="dcterms:W3CDTF">2020-12-13T12:52:55Z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1045-11.2.0.9747</vt:lpwstr>
  </property>
</Properties>
</file>