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9" r:id="rId5"/>
    <p:sldId id="260" r:id="rId6"/>
    <p:sldId id="261" r:id="rId7"/>
    <p:sldId id="262" r:id="rId8"/>
    <p:sldId id="263" r:id="rId9"/>
    <p:sldId id="257" r:id="rId10"/>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14" name="Tytuł 13"/>
          <p:cNvSpPr>
            <a:spLocks noGrp="1"/>
          </p:cNvSpPr>
          <p:nvPr>
            <p:ph type="ctrTitle" hasCustomPrompt="1"/>
          </p:nvPr>
        </p:nvSpPr>
        <p:spPr>
          <a:xfrm>
            <a:off x="1432560" y="359898"/>
            <a:ext cx="7406640" cy="1472184"/>
          </a:xfrm>
        </p:spPr>
        <p:txBody>
          <a:bodyPr anchor="b"/>
          <a:lstStyle>
            <a:lvl1pPr algn="l">
              <a:defRPr/>
            </a:lvl1pPr>
          </a:lstStyle>
          <a:p>
            <a:r>
              <a:rPr kumimoji="0" lang="pl-PL" smtClean="0"/>
              <a:t>Kliknij, aby edytować styl</a:t>
            </a:r>
            <a:endParaRPr kumimoji="0" lang="en-US"/>
          </a:p>
        </p:txBody>
      </p:sp>
      <p:sp>
        <p:nvSpPr>
          <p:cNvPr id="22" name="Podtytuł 21"/>
          <p:cNvSpPr>
            <a:spLocks noGrp="1"/>
          </p:cNvSpPr>
          <p:nvPr>
            <p:ph type="subTitle" idx="1" hasCustomPrompt="1"/>
          </p:nvPr>
        </p:nvSpPr>
        <p:spPr>
          <a:xfrm>
            <a:off x="1432560" y="1850064"/>
            <a:ext cx="7406640" cy="1752600"/>
          </a:xfrm>
        </p:spPr>
        <p:txBody>
          <a:bodyPr tIns="0"/>
          <a:lstStyle>
            <a:lvl1pPr marL="27305"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7" name="Symbol zastępczy daty 6"/>
          <p:cNvSpPr>
            <a:spLocks noGrp="1"/>
          </p:cNvSpPr>
          <p:nvPr>
            <p:ph type="dt" sz="half" idx="10"/>
          </p:nvPr>
        </p:nvSpPr>
        <p:spPr/>
        <p:txBody>
          <a:bodyPr/>
          <a:lstStyle/>
          <a:p>
            <a:fld id="{3BE92C70-FD94-4FE5-A8BB-E84C5C6E9A1D}" type="datetimeFigureOut">
              <a:rPr lang="pl-PL" smtClean="0"/>
            </a:fld>
            <a:endParaRPr lang="pl-PL"/>
          </a:p>
        </p:txBody>
      </p:sp>
      <p:sp>
        <p:nvSpPr>
          <p:cNvPr id="20" name="Symbol zastępczy stopki 19"/>
          <p:cNvSpPr>
            <a:spLocks noGrp="1"/>
          </p:cNvSpPr>
          <p:nvPr>
            <p:ph type="ftr" sz="quarter" idx="11"/>
          </p:nvPr>
        </p:nvSpPr>
        <p:spPr/>
        <p:txBody>
          <a:bodyPr/>
          <a:lstStyle/>
          <a:p>
            <a:endParaRPr lang="pl-PL"/>
          </a:p>
        </p:txBody>
      </p:sp>
      <p:sp>
        <p:nvSpPr>
          <p:cNvPr id="10" name="Symbol zastępczy numeru slajdu 9"/>
          <p:cNvSpPr>
            <a:spLocks noGrp="1"/>
          </p:cNvSpPr>
          <p:nvPr>
            <p:ph type="sldNum" sz="quarter" idx="12"/>
          </p:nvPr>
        </p:nvSpPr>
        <p:spPr/>
        <p:txBody>
          <a:bodyPr/>
          <a:lstStyle/>
          <a:p>
            <a:fld id="{D9F0F064-6345-4A9D-BFE2-285C7B0AA5E0}" type="slidenum">
              <a:rPr lang="pl-PL" smtClean="0"/>
            </a:fld>
            <a:endParaRPr lang="pl-PL"/>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hasCustomPrompt="1"/>
          </p:nvPr>
        </p:nvSpPr>
        <p:spPr/>
        <p:txBody>
          <a:bodyPr vert="eaVert"/>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BE92C70-FD94-4FE5-A8BB-E84C5C6E9A1D}"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9F0F064-6345-4A9D-BFE2-285C7B0AA5E0}" type="slidenum">
              <a:rPr lang="pl-PL" smtClean="0"/>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hasCustomPrompt="1"/>
          </p:nvPr>
        </p:nvSpPr>
        <p:spPr>
          <a:xfrm>
            <a:off x="6858000" y="274639"/>
            <a:ext cx="1828800" cy="5851525"/>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hasCustomPrompt="1"/>
          </p:nvPr>
        </p:nvSpPr>
        <p:spPr>
          <a:xfrm>
            <a:off x="1143000" y="274640"/>
            <a:ext cx="5562600" cy="5851525"/>
          </a:xfrm>
        </p:spPr>
        <p:txBody>
          <a:bodyPr vert="eaVert"/>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BE92C70-FD94-4FE5-A8BB-E84C5C6E9A1D}"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9F0F064-6345-4A9D-BFE2-285C7B0AA5E0}" type="slidenum">
              <a:rPr lang="pl-PL" smtClean="0"/>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hasCustomPrompt="1"/>
          </p:nvPr>
        </p:nvSpPr>
        <p:spPr/>
        <p:txBody>
          <a:bodyPr/>
          <a:lstStyle/>
          <a:p>
            <a:r>
              <a:rPr kumimoji="0" lang="pl-PL" smtClean="0"/>
              <a:t>Kliknij, aby edytować styl</a:t>
            </a:r>
            <a:endParaRPr kumimoji="0" lang="en-US"/>
          </a:p>
        </p:txBody>
      </p:sp>
      <p:sp>
        <p:nvSpPr>
          <p:cNvPr id="3" name="Symbol zastępczy zawartości 2"/>
          <p:cNvSpPr>
            <a:spLocks noGrp="1"/>
          </p:cNvSpPr>
          <p:nvPr>
            <p:ph idx="1" hasCustomPrompt="1"/>
          </p:nvPr>
        </p:nvSpPr>
        <p:spPr/>
        <p:txBody>
          <a:bodyPr/>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3BE92C70-FD94-4FE5-A8BB-E84C5C6E9A1D}"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9F0F064-6345-4A9D-BFE2-285C7B0AA5E0}" type="slidenum">
              <a:rPr lang="pl-PL" smtClean="0"/>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Nagłówek sekcji">
    <p:spTree>
      <p:nvGrpSpPr>
        <p:cNvPr id="1" name=""/>
        <p:cNvGrpSpPr/>
        <p:nvPr/>
      </p:nvGrpSpPr>
      <p:grpSpPr>
        <a:xfrm>
          <a:off x="0" y="0"/>
          <a:ext cx="0" cy="0"/>
          <a:chOff x="0" y="0"/>
          <a:chExt cx="0" cy="0"/>
        </a:xfrm>
      </p:grpSpPr>
      <p:sp>
        <p:nvSpPr>
          <p:cNvPr id="7" name="Prostokąt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ytuł 1"/>
          <p:cNvSpPr>
            <a:spLocks noGrp="1"/>
          </p:cNvSpPr>
          <p:nvPr>
            <p:ph type="title" hasCustomPrompt="1"/>
          </p:nvPr>
        </p:nvSpPr>
        <p:spPr>
          <a:xfrm>
            <a:off x="2578392" y="2600325"/>
            <a:ext cx="6400800" cy="2286000"/>
          </a:xfrm>
        </p:spPr>
        <p:txBody>
          <a:bodyPr anchor="t"/>
          <a:lstStyle>
            <a:lvl1pPr algn="l">
              <a:lnSpc>
                <a:spcPts val="4500"/>
              </a:lnSpc>
              <a:buNone/>
              <a:defRPr sz="4000" b="1" cap="all"/>
            </a:lvl1pPr>
          </a:lstStyle>
          <a:p>
            <a:r>
              <a:rPr kumimoji="0" lang="pl-PL" smtClean="0"/>
              <a:t>Kliknij, aby edytować styl</a:t>
            </a:r>
            <a:endParaRPr kumimoji="0" lang="en-US"/>
          </a:p>
        </p:txBody>
      </p:sp>
      <p:sp>
        <p:nvSpPr>
          <p:cNvPr id="3" name="Symbol zastępczy tekstu 2"/>
          <p:cNvSpPr>
            <a:spLocks noGrp="1"/>
          </p:cNvSpPr>
          <p:nvPr>
            <p:ph type="body" idx="1" hasCustomPrompt="1"/>
          </p:nvPr>
        </p:nvSpPr>
        <p:spPr>
          <a:xfrm>
            <a:off x="2578392" y="1066800"/>
            <a:ext cx="6400800" cy="1509712"/>
          </a:xfrm>
        </p:spPr>
        <p:txBody>
          <a:bodyPr anchor="b"/>
          <a:lstStyle>
            <a:lvl1pPr marL="18415"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endParaRPr kumimoji="0" lang="pl-PL" smtClean="0"/>
          </a:p>
        </p:txBody>
      </p:sp>
      <p:sp>
        <p:nvSpPr>
          <p:cNvPr id="4" name="Symbol zastępczy daty 3"/>
          <p:cNvSpPr>
            <a:spLocks noGrp="1"/>
          </p:cNvSpPr>
          <p:nvPr>
            <p:ph type="dt" sz="half" idx="10"/>
          </p:nvPr>
        </p:nvSpPr>
        <p:spPr/>
        <p:txBody>
          <a:bodyPr/>
          <a:lstStyle/>
          <a:p>
            <a:fld id="{3BE92C70-FD94-4FE5-A8BB-E84C5C6E9A1D}" type="datetimeFigureOut">
              <a:rPr lang="pl-PL" smtClean="0"/>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9F0F064-6345-4A9D-BFE2-285C7B0AA5E0}" type="slidenum">
              <a:rPr lang="pl-PL" smtClean="0"/>
            </a:fld>
            <a:endParaRPr lang="pl-PL"/>
          </a:p>
        </p:txBody>
      </p:sp>
      <p:sp>
        <p:nvSpPr>
          <p:cNvPr id="10" name="Prostokąt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1435608" y="274320"/>
            <a:ext cx="749808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hasCustomPrompt="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4" name="Symbol zastępczy zawartości 3"/>
          <p:cNvSpPr>
            <a:spLocks noGrp="1"/>
          </p:cNvSpPr>
          <p:nvPr>
            <p:ph sz="half" idx="2" hasCustomPrompt="1"/>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3BE92C70-FD94-4FE5-A8BB-E84C5C6E9A1D}"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9F0F064-6345-4A9D-BFE2-285C7B0AA5E0}" type="slidenum">
              <a:rPr lang="pl-PL" smtClean="0"/>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Porównanie">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457200" y="5160336"/>
            <a:ext cx="8229600" cy="1143000"/>
          </a:xfrm>
        </p:spPr>
        <p:txBody>
          <a:bodyPr anchor="ctr"/>
          <a:lstStyle>
            <a:lvl1pPr algn="ctr">
              <a:defRPr sz="4500" b="1" cap="none" baseline="0"/>
            </a:lvl1pPr>
          </a:lstStyle>
          <a:p>
            <a:r>
              <a:rPr kumimoji="0" lang="pl-PL" smtClean="0"/>
              <a:t>Kliknij, aby edytować styl</a:t>
            </a:r>
            <a:endParaRPr kumimoji="0" lang="en-US"/>
          </a:p>
        </p:txBody>
      </p:sp>
      <p:sp>
        <p:nvSpPr>
          <p:cNvPr id="3" name="Symbol zastępczy tekstu 2"/>
          <p:cNvSpPr>
            <a:spLocks noGrp="1"/>
          </p:cNvSpPr>
          <p:nvPr>
            <p:ph type="body" idx="1" hasCustomPrompt="1"/>
          </p:nvPr>
        </p:nvSpPr>
        <p:spPr>
          <a:xfrm>
            <a:off x="45720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endParaRPr kumimoji="0" lang="pl-PL" smtClean="0"/>
          </a:p>
        </p:txBody>
      </p:sp>
      <p:sp>
        <p:nvSpPr>
          <p:cNvPr id="4" name="Symbol zastępczy tekstu 3"/>
          <p:cNvSpPr>
            <a:spLocks noGrp="1"/>
          </p:cNvSpPr>
          <p:nvPr>
            <p:ph type="body" sz="half" idx="3" hasCustomPrompt="1"/>
          </p:nvPr>
        </p:nvSpPr>
        <p:spPr>
          <a:xfrm>
            <a:off x="4663440" y="328278"/>
            <a:ext cx="4023360" cy="640080"/>
          </a:xfrm>
          <a:solidFill>
            <a:schemeClr val="bg1"/>
          </a:solidFill>
          <a:ln w="10795">
            <a:solidFill>
              <a:schemeClr val="bg1"/>
            </a:solidFill>
            <a:miter lim="800000"/>
          </a:ln>
        </p:spPr>
        <p:txBody>
          <a:bodyPr anchor="ctr"/>
          <a:lstStyle>
            <a:lvl1pPr marL="64135"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endParaRPr kumimoji="0" lang="pl-PL" smtClean="0"/>
          </a:p>
        </p:txBody>
      </p:sp>
      <p:sp>
        <p:nvSpPr>
          <p:cNvPr id="5" name="Symbol zastępczy zawartości 4"/>
          <p:cNvSpPr>
            <a:spLocks noGrp="1"/>
          </p:cNvSpPr>
          <p:nvPr>
            <p:ph sz="quarter" idx="2" hasCustomPrompt="1"/>
          </p:nvPr>
        </p:nvSpPr>
        <p:spPr>
          <a:xfrm>
            <a:off x="45720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6" name="Symbol zastępczy zawartości 5"/>
          <p:cNvSpPr>
            <a:spLocks noGrp="1"/>
          </p:cNvSpPr>
          <p:nvPr>
            <p:ph sz="quarter" idx="4" hasCustomPrompt="1"/>
          </p:nvPr>
        </p:nvSpPr>
        <p:spPr>
          <a:xfrm>
            <a:off x="4663440" y="969336"/>
            <a:ext cx="4023360" cy="4114800"/>
          </a:xfrm>
          <a:ln w="10795">
            <a:solidFill>
              <a:schemeClr val="bg1"/>
            </a:solidFill>
            <a:prstDash val="dash"/>
            <a:miter lim="800000"/>
          </a:ln>
        </p:spPr>
        <p:txBody>
          <a:bodyPr/>
          <a:lstStyle>
            <a:lvl1pPr marL="393065"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3BE92C70-FD94-4FE5-A8BB-E84C5C6E9A1D}" type="datetimeFigureOut">
              <a:rPr lang="pl-PL" smtClean="0"/>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D9F0F064-6345-4A9D-BFE2-285C7B0AA5E0}" type="slidenum">
              <a:rPr lang="pl-PL" smtClean="0"/>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1435608" y="274320"/>
            <a:ext cx="7498080" cy="1143000"/>
          </a:xfrm>
        </p:spPr>
        <p:txBody>
          <a:bodyPr anchor="ct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3BE92C70-FD94-4FE5-A8BB-E84C5C6E9A1D}" type="datetimeFigureOut">
              <a:rPr lang="pl-PL" smtClean="0"/>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9F0F064-6345-4A9D-BFE2-285C7B0AA5E0}" type="slidenum">
              <a:rPr lang="pl-PL" smtClean="0"/>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Pusty">
    <p:spTree>
      <p:nvGrpSpPr>
        <p:cNvPr id="1" name=""/>
        <p:cNvGrpSpPr/>
        <p:nvPr/>
      </p:nvGrpSpPr>
      <p:grpSpPr>
        <a:xfrm>
          <a:off x="0" y="0"/>
          <a:ext cx="0" cy="0"/>
          <a:chOff x="0" y="0"/>
          <a:chExt cx="0" cy="0"/>
        </a:xfrm>
      </p:grpSpPr>
      <p:sp>
        <p:nvSpPr>
          <p:cNvPr id="5" name="Prostokąt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Symbol zastępczy daty 1"/>
          <p:cNvSpPr>
            <a:spLocks noGrp="1"/>
          </p:cNvSpPr>
          <p:nvPr>
            <p:ph type="dt" sz="half" idx="10"/>
          </p:nvPr>
        </p:nvSpPr>
        <p:spPr/>
        <p:txBody>
          <a:bodyPr/>
          <a:lstStyle/>
          <a:p>
            <a:fld id="{3BE92C70-FD94-4FE5-A8BB-E84C5C6E9A1D}" type="datetimeFigureOut">
              <a:rPr lang="pl-PL" smtClean="0"/>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D9F0F064-6345-4A9D-BFE2-285C7B0AA5E0}" type="slidenum">
              <a:rPr lang="pl-PL" smtClean="0"/>
            </a:fld>
            <a:endParaRPr lang="pl-PL"/>
          </a:p>
        </p:txBody>
      </p:sp>
      <p:sp>
        <p:nvSpPr>
          <p:cNvPr id="6" name="Prostokąt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Zawartość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457200" y="216778"/>
            <a:ext cx="3810000" cy="1162050"/>
          </a:xfrm>
          <a:ln>
            <a:noFill/>
          </a:ln>
        </p:spPr>
        <p:txBody>
          <a:bodyPr anchor="b"/>
          <a:lstStyle>
            <a:lvl1pPr algn="l">
              <a:lnSpc>
                <a:spcPts val="2000"/>
              </a:lnSpc>
              <a:buNone/>
              <a:defRPr sz="2200" b="1" cap="all" baseline="0"/>
            </a:lvl1pPr>
          </a:lstStyle>
          <a:p>
            <a:r>
              <a:rPr kumimoji="0" lang="pl-PL" smtClean="0"/>
              <a:t>Kliknij, aby edytować styl</a:t>
            </a:r>
            <a:endParaRPr kumimoji="0" lang="en-US"/>
          </a:p>
        </p:txBody>
      </p:sp>
      <p:sp>
        <p:nvSpPr>
          <p:cNvPr id="3" name="Symbol zastępczy tekstu 2"/>
          <p:cNvSpPr>
            <a:spLocks noGrp="1"/>
          </p:cNvSpPr>
          <p:nvPr>
            <p:ph type="body" idx="2" hasCustomPrompt="1"/>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endParaRPr kumimoji="0" lang="pl-PL" smtClean="0"/>
          </a:p>
        </p:txBody>
      </p:sp>
      <p:sp>
        <p:nvSpPr>
          <p:cNvPr id="4" name="Symbol zastępczy zawartości 3"/>
          <p:cNvSpPr>
            <a:spLocks noGrp="1"/>
          </p:cNvSpPr>
          <p:nvPr>
            <p:ph sz="half" idx="1" hasCustomPrompt="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pl-PL" smtClean="0"/>
              <a:t>Kliknij, aby edytować style wzorca tekstu</a:t>
            </a:r>
            <a:endParaRPr lang="pl-PL" smtClean="0"/>
          </a:p>
          <a:p>
            <a:pPr lvl="1" eaLnBrk="1" latinLnBrk="0" hangingPunct="1"/>
            <a:r>
              <a:rPr lang="pl-PL" smtClean="0"/>
              <a:t>Drugi poziom</a:t>
            </a:r>
            <a:endParaRPr lang="pl-PL" smtClean="0"/>
          </a:p>
          <a:p>
            <a:pPr lvl="2" eaLnBrk="1" latinLnBrk="0" hangingPunct="1"/>
            <a:r>
              <a:rPr lang="pl-PL" smtClean="0"/>
              <a:t>Trzeci poziom</a:t>
            </a:r>
            <a:endParaRPr lang="pl-PL" smtClean="0"/>
          </a:p>
          <a:p>
            <a:pPr lvl="3" eaLnBrk="1" latinLnBrk="0" hangingPunct="1"/>
            <a:r>
              <a:rPr lang="pl-PL" smtClean="0"/>
              <a:t>Czwarty poziom</a:t>
            </a:r>
            <a:endParaRPr lang="pl-PL" smtClean="0"/>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3BE92C70-FD94-4FE5-A8BB-E84C5C6E9A1D}"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9F0F064-6345-4A9D-BFE2-285C7B0AA5E0}" type="slidenum">
              <a:rPr lang="pl-PL" smtClean="0"/>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Obraz z podpisem">
    <p:spTree>
      <p:nvGrpSpPr>
        <p:cNvPr id="1" name=""/>
        <p:cNvGrpSpPr/>
        <p:nvPr/>
      </p:nvGrpSpPr>
      <p:grpSpPr>
        <a:xfrm>
          <a:off x="0" y="0"/>
          <a:ext cx="0" cy="0"/>
          <a:chOff x="0" y="0"/>
          <a:chExt cx="0" cy="0"/>
        </a:xfrm>
      </p:grpSpPr>
      <p:sp>
        <p:nvSpPr>
          <p:cNvPr id="2" name="Tytuł 1"/>
          <p:cNvSpPr>
            <a:spLocks noGrp="1"/>
          </p:cNvSpPr>
          <p:nvPr>
            <p:ph type="title" hasCustomPrompt="1"/>
          </p:nvPr>
        </p:nvSpPr>
        <p:spPr>
          <a:xfrm>
            <a:off x="5886896" y="1066800"/>
            <a:ext cx="2743200" cy="1981200"/>
          </a:xfrm>
        </p:spPr>
        <p:txBody>
          <a:bodyPr anchor="b">
            <a:noAutofit/>
          </a:bodyPr>
          <a:lstStyle>
            <a:lvl1pPr algn="l">
              <a:buNone/>
              <a:defRPr sz="2100" b="1">
                <a:effectLst/>
              </a:defRPr>
            </a:lvl1pPr>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p>
            <a:fld id="{3BE92C70-FD94-4FE5-A8BB-E84C5C6E9A1D}" type="datetimeFigureOut">
              <a:rPr lang="pl-PL" smtClean="0"/>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D9F0F064-6345-4A9D-BFE2-285C7B0AA5E0}" type="slidenum">
              <a:rPr lang="pl-PL" smtClean="0"/>
            </a:fld>
            <a:endParaRPr lang="pl-PL"/>
          </a:p>
        </p:txBody>
      </p:sp>
      <p:sp>
        <p:nvSpPr>
          <p:cNvPr id="8" name="Prostokąt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210" algn="l" rtl="0" eaLnBrk="1" latinLnBrk="0" hangingPunct="1">
              <a:lnSpc>
                <a:spcPts val="3000"/>
              </a:lnSpc>
              <a:spcBef>
                <a:spcPts val="600"/>
              </a:spcBef>
              <a:buClr>
                <a:schemeClr val="accent1"/>
              </a:buClr>
              <a:buSzPct val="80000"/>
              <a:buFont typeface="Wingdings 2" panose="05020102010507070707"/>
              <a:buNone/>
            </a:pPr>
            <a:endParaRPr kumimoji="0" lang="en-US" sz="3200" kern="1200">
              <a:solidFill>
                <a:schemeClr val="tx1"/>
              </a:solidFill>
              <a:latin typeface="+mn-lt"/>
              <a:ea typeface="+mn-ea"/>
              <a:cs typeface="+mn-cs"/>
            </a:endParaRPr>
          </a:p>
        </p:txBody>
      </p:sp>
      <p:sp>
        <p:nvSpPr>
          <p:cNvPr id="3" name="Symbol zastępczy obrazu 2"/>
          <p:cNvSpPr>
            <a:spLocks noGrp="1"/>
          </p:cNvSpPr>
          <p:nvPr>
            <p:ph type="pic" idx="1" hasCustomPrompt="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pl-PL" smtClean="0"/>
              <a:t>Kliknij ikonę, aby dodać obraz</a:t>
            </a:r>
            <a:endParaRPr kumimoji="0" lang="en-US" dirty="0"/>
          </a:p>
        </p:txBody>
      </p:sp>
      <p:sp>
        <p:nvSpPr>
          <p:cNvPr id="9" name="Schemat blokowy: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chemat blokowy: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Symbol zastępczy tekstu 3"/>
          <p:cNvSpPr>
            <a:spLocks noGrp="1"/>
          </p:cNvSpPr>
          <p:nvPr>
            <p:ph type="body" sz="half" idx="2" hasCustomPrompt="1"/>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endParaRPr kumimoji="0" lang="pl-PL"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Wycinek koł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ierścień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rostokąt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Symbol zastępczy tytułu 4"/>
          <p:cNvSpPr>
            <a:spLocks noGrp="1"/>
          </p:cNvSpPr>
          <p:nvPr>
            <p:ph type="title"/>
          </p:nvPr>
        </p:nvSpPr>
        <p:spPr>
          <a:xfrm>
            <a:off x="1435608" y="274638"/>
            <a:ext cx="7498080" cy="1143000"/>
          </a:xfrm>
          <a:prstGeom prst="rect">
            <a:avLst/>
          </a:prstGeom>
        </p:spPr>
        <p:txBody>
          <a:bodyPr anchor="ctr">
            <a:normAutofit/>
          </a:bodyPr>
          <a:lstStyle/>
          <a:p>
            <a:r>
              <a:rPr kumimoji="0" lang="pl-PL" smtClean="0"/>
              <a:t>Kliknij, aby edytować styl</a:t>
            </a:r>
            <a:endParaRPr kumimoji="0" lang="en-US"/>
          </a:p>
        </p:txBody>
      </p:sp>
      <p:sp>
        <p:nvSpPr>
          <p:cNvPr id="9" name="Symbol zastępczy tekstu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pl-PL" smtClean="0"/>
              <a:t>Kliknij, aby edytować style wzorca tekstu</a:t>
            </a:r>
            <a:endParaRPr kumimoji="0" lang="pl-PL" smtClean="0"/>
          </a:p>
          <a:p>
            <a:pPr lvl="1" eaLnBrk="1" latinLnBrk="0" hangingPunct="1"/>
            <a:r>
              <a:rPr kumimoji="0" lang="pl-PL" smtClean="0"/>
              <a:t>Drugi poziom</a:t>
            </a:r>
            <a:endParaRPr kumimoji="0" lang="pl-PL" smtClean="0"/>
          </a:p>
          <a:p>
            <a:pPr lvl="2" eaLnBrk="1" latinLnBrk="0" hangingPunct="1"/>
            <a:r>
              <a:rPr kumimoji="0" lang="pl-PL" smtClean="0"/>
              <a:t>Trzeci poziom</a:t>
            </a:r>
            <a:endParaRPr kumimoji="0" lang="pl-PL" smtClean="0"/>
          </a:p>
          <a:p>
            <a:pPr lvl="3" eaLnBrk="1" latinLnBrk="0" hangingPunct="1"/>
            <a:r>
              <a:rPr kumimoji="0" lang="pl-PL" smtClean="0"/>
              <a:t>Czwarty poziom</a:t>
            </a:r>
            <a:endParaRPr kumimoji="0" lang="pl-PL" smtClean="0"/>
          </a:p>
          <a:p>
            <a:pPr lvl="4" eaLnBrk="1" latinLnBrk="0" hangingPunct="1"/>
            <a:r>
              <a:rPr kumimoji="0" lang="pl-PL" smtClean="0"/>
              <a:t>Piąty poziom</a:t>
            </a:r>
            <a:endParaRPr kumimoji="0" lang="en-US"/>
          </a:p>
        </p:txBody>
      </p:sp>
      <p:sp>
        <p:nvSpPr>
          <p:cNvPr id="24" name="Symbol zastępczy daty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3BE92C70-FD94-4FE5-A8BB-E84C5C6E9A1D}" type="datetimeFigureOut">
              <a:rPr lang="pl-PL" smtClean="0"/>
            </a:fld>
            <a:endParaRPr lang="pl-PL"/>
          </a:p>
        </p:txBody>
      </p:sp>
      <p:sp>
        <p:nvSpPr>
          <p:cNvPr id="10" name="Symbol zastępczy stopki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pl-PL"/>
          </a:p>
        </p:txBody>
      </p:sp>
      <p:sp>
        <p:nvSpPr>
          <p:cNvPr id="22" name="Symbol zastępczy numeru slajd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D9F0F064-6345-4A9D-BFE2-285C7B0AA5E0}" type="slidenum">
              <a:rPr lang="pl-PL" smtClean="0"/>
            </a:fld>
            <a:endParaRPr lang="pl-PL"/>
          </a:p>
        </p:txBody>
      </p:sp>
      <p:sp>
        <p:nvSpPr>
          <p:cNvPr id="15" name="Prostokąt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210" algn="l" rtl="0" eaLnBrk="1" latinLnBrk="0" hangingPunct="1">
        <a:lnSpc>
          <a:spcPct val="100000"/>
        </a:lnSpc>
        <a:spcBef>
          <a:spcPts val="60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640080" indent="-237490" algn="l" rtl="0" eaLnBrk="1" latinLnBrk="0" hangingPunct="1">
        <a:lnSpc>
          <a:spcPct val="100000"/>
        </a:lnSpc>
        <a:spcBef>
          <a:spcPts val="550"/>
        </a:spcBef>
        <a:buClr>
          <a:schemeClr val="accent1"/>
        </a:buClr>
        <a:buFont typeface="Verdana" panose="020B0604030504040204"/>
        <a:buChar char="◦"/>
        <a:defRPr kumimoji="0" sz="2800" kern="1200">
          <a:solidFill>
            <a:schemeClr val="tx1"/>
          </a:solidFill>
          <a:latin typeface="+mn-lt"/>
          <a:ea typeface="+mn-ea"/>
          <a:cs typeface="+mn-cs"/>
        </a:defRPr>
      </a:lvl2pPr>
      <a:lvl3pPr marL="887095" indent="-228600" algn="l" rtl="0" eaLnBrk="1" latinLnBrk="0" hangingPunct="1">
        <a:lnSpc>
          <a:spcPct val="100000"/>
        </a:lnSpc>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097280" indent="-173990" algn="l" rtl="0" eaLnBrk="1" latinLnBrk="0" hangingPunct="1">
        <a:lnSpc>
          <a:spcPct val="100000"/>
        </a:lnSpc>
        <a:spcBef>
          <a:spcPct val="20000"/>
        </a:spcBef>
        <a:buClr>
          <a:schemeClr val="accent3"/>
        </a:buClr>
        <a:buFont typeface="Wingdings 2" panose="05020102010507070707"/>
        <a:buChar char=""/>
        <a:defRPr kumimoji="0" sz="2000" kern="1200">
          <a:solidFill>
            <a:schemeClr val="tx1"/>
          </a:solidFill>
          <a:latin typeface="+mn-lt"/>
          <a:ea typeface="+mn-ea"/>
          <a:cs typeface="+mn-cs"/>
        </a:defRPr>
      </a:lvl4pPr>
      <a:lvl5pPr marL="1298575" indent="-182880" algn="l" rtl="0" eaLnBrk="1" latinLnBrk="0" hangingPunct="1">
        <a:lnSpc>
          <a:spcPct val="100000"/>
        </a:lnSpc>
        <a:spcBef>
          <a:spcPct val="20000"/>
        </a:spcBef>
        <a:buClr>
          <a:schemeClr val="accent4"/>
        </a:buClr>
        <a:buFont typeface="Wingdings 2" panose="05020102010507070707"/>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panose="05020102010507070707"/>
        <a:buChar char=""/>
        <a:defRPr kumimoji="0" sz="2000" kern="1200">
          <a:solidFill>
            <a:schemeClr val="tx1"/>
          </a:solidFill>
          <a:latin typeface="+mn-lt"/>
          <a:ea typeface="+mn-ea"/>
          <a:cs typeface="+mn-cs"/>
        </a:defRPr>
      </a:lvl6pPr>
      <a:lvl7pPr marL="171894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8pPr>
      <a:lvl9pPr marL="2130425" indent="-182880" algn="l" rtl="0" eaLnBrk="1" latinLnBrk="0" hangingPunct="1">
        <a:lnSpc>
          <a:spcPct val="100000"/>
        </a:lnSpc>
        <a:spcBef>
          <a:spcPct val="20000"/>
        </a:spcBef>
        <a:buClr>
          <a:schemeClr val="accent6"/>
        </a:buClr>
        <a:buFont typeface="Wingdings 2" panose="05020102010507070707"/>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https://ruda-parafianin.pl/swi/m/mariaegi.htm" TargetMode="External"/><Relationship Id="rId2" Type="http://schemas.openxmlformats.org/officeDocument/2006/relationships/hyperlink" Target="https://pl.wikipedia.org/wiki/Maria_Egipcjanka" TargetMode="External"/><Relationship Id="rId1" Type="http://schemas.openxmlformats.org/officeDocument/2006/relationships/hyperlink" Target="https://brewiarz.pl/czytelnia/swieci/04-01c.php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descr="święta maria egipcjanka.jpg"/>
          <p:cNvPicPr>
            <a:picLocks noChangeAspect="1"/>
          </p:cNvPicPr>
          <p:nvPr/>
        </p:nvPicPr>
        <p:blipFill>
          <a:blip r:embed="rId1"/>
          <a:stretch>
            <a:fillRect/>
          </a:stretch>
        </p:blipFill>
        <p:spPr>
          <a:xfrm>
            <a:off x="3286116" y="1928802"/>
            <a:ext cx="3179368" cy="4000528"/>
          </a:xfrm>
          <a:prstGeom prst="rect">
            <a:avLst/>
          </a:prstGeom>
          <a:ln w="127000" cap="rnd">
            <a:solidFill>
              <a:srgbClr val="FFFFFF"/>
            </a:solidFill>
          </a:ln>
          <a:effectLst>
            <a:outerShdw blurRad="63500" sx="102000" sy="102000" algn="ctr" rotWithShape="0">
              <a:prstClr val="black">
                <a:alpha val="40000"/>
              </a:prstClr>
            </a:outerShdw>
          </a:effectLst>
          <a:scene3d>
            <a:camera prst="orthographicFront"/>
            <a:lightRig rig="twoPt" dir="t">
              <a:rot lat="0" lon="0" rev="7800000"/>
            </a:lightRig>
          </a:scene3d>
          <a:sp3d contourW="6350">
            <a:bevelT w="50800" h="16510"/>
            <a:contourClr>
              <a:srgbClr val="C0C0C0"/>
            </a:contourClr>
          </a:sp3d>
        </p:spPr>
      </p:pic>
      <p:sp>
        <p:nvSpPr>
          <p:cNvPr id="2" name="Tytuł 1"/>
          <p:cNvSpPr>
            <a:spLocks noGrp="1"/>
          </p:cNvSpPr>
          <p:nvPr>
            <p:ph type="ctrTitle"/>
          </p:nvPr>
        </p:nvSpPr>
        <p:spPr/>
        <p:txBody>
          <a:bodyPr/>
          <a:lstStyle/>
          <a:p>
            <a:pPr algn="ctr"/>
            <a:r>
              <a:rPr lang="pl-PL" dirty="0" smtClean="0"/>
              <a:t>Święta Maria Egipcjanka</a:t>
            </a:r>
            <a:endParaRPr lang="pl-PL" dirty="0"/>
          </a:p>
        </p:txBody>
      </p:sp>
      <p:sp>
        <p:nvSpPr>
          <p:cNvPr id="3" name="Podtytuł 2"/>
          <p:cNvSpPr>
            <a:spLocks noGrp="1"/>
          </p:cNvSpPr>
          <p:nvPr>
            <p:ph type="subTitle" idx="1"/>
          </p:nvPr>
        </p:nvSpPr>
        <p:spPr>
          <a:xfrm>
            <a:off x="4286248" y="6072206"/>
            <a:ext cx="4857752" cy="785794"/>
          </a:xfrm>
        </p:spPr>
        <p:txBody>
          <a:bodyPr/>
          <a:lstStyle/>
          <a:p>
            <a:r>
              <a:rPr lang="pl-PL" dirty="0" smtClean="0">
                <a:solidFill>
                  <a:schemeClr val="tx2">
                    <a:lumMod val="75000"/>
                  </a:schemeClr>
                </a:solidFill>
              </a:rPr>
              <a:t>Przygotowała: Maja Krzyżaniak</a:t>
            </a:r>
            <a:endParaRPr lang="pl-PL" dirty="0">
              <a:solidFill>
                <a:schemeClr val="tx2">
                  <a:lumMod val="75000"/>
                </a:schemeClr>
              </a:solidFill>
            </a:endParaRPr>
          </a:p>
        </p:txBody>
      </p:sp>
      <p:sp>
        <p:nvSpPr>
          <p:cNvPr id="7" name="Pole tekstowe 6"/>
          <p:cNvSpPr txBox="1"/>
          <p:nvPr/>
        </p:nvSpPr>
        <p:spPr>
          <a:xfrm>
            <a:off x="6500794" y="5572140"/>
            <a:ext cx="2643206" cy="415498"/>
          </a:xfrm>
          <a:prstGeom prst="rect">
            <a:avLst/>
          </a:prstGeom>
          <a:noFill/>
        </p:spPr>
        <p:txBody>
          <a:bodyPr wrap="square" rtlCol="0">
            <a:spAutoFit/>
          </a:bodyPr>
          <a:lstStyle/>
          <a:p>
            <a:r>
              <a:rPr lang="pt-BR" sz="1050" dirty="0" smtClean="0">
                <a:solidFill>
                  <a:schemeClr val="tx2">
                    <a:lumMod val="75000"/>
                  </a:schemeClr>
                </a:solidFill>
              </a:rPr>
              <a:t>Św. Maria Egipcjanka,</a:t>
            </a:r>
            <a:br>
              <a:rPr lang="pt-BR" sz="1050" dirty="0" smtClean="0">
                <a:solidFill>
                  <a:schemeClr val="tx2">
                    <a:lumMod val="75000"/>
                  </a:schemeClr>
                </a:solidFill>
              </a:rPr>
            </a:br>
            <a:r>
              <a:rPr lang="pt-BR" sz="1050" dirty="0" smtClean="0">
                <a:solidFill>
                  <a:schemeClr val="tx2">
                    <a:lumMod val="75000"/>
                  </a:schemeClr>
                </a:solidFill>
              </a:rPr>
              <a:t>mal. Jusepe de Ribera (1641)</a:t>
            </a:r>
            <a:endParaRPr lang="pl-PL" sz="1050" dirty="0">
              <a:solidFill>
                <a:schemeClr val="tx2">
                  <a:lumMod val="7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571604" y="274638"/>
            <a:ext cx="7362084" cy="1143000"/>
          </a:xfrm>
        </p:spPr>
        <p:txBody>
          <a:bodyPr>
            <a:normAutofit/>
          </a:bodyPr>
          <a:lstStyle/>
          <a:p>
            <a:pPr algn="ctr"/>
            <a:r>
              <a:rPr lang="pl-PL" dirty="0" smtClean="0"/>
              <a:t>Hagiografia</a:t>
            </a:r>
            <a:endParaRPr lang="pl-PL" dirty="0"/>
          </a:p>
        </p:txBody>
      </p:sp>
      <p:sp>
        <p:nvSpPr>
          <p:cNvPr id="3" name="Symbol zastępczy zawartości 2"/>
          <p:cNvSpPr>
            <a:spLocks noGrp="1"/>
          </p:cNvSpPr>
          <p:nvPr>
            <p:ph idx="1"/>
          </p:nvPr>
        </p:nvSpPr>
        <p:spPr>
          <a:xfrm>
            <a:off x="1142976" y="1447800"/>
            <a:ext cx="7790712" cy="5195910"/>
          </a:xfrm>
        </p:spPr>
        <p:txBody>
          <a:bodyPr>
            <a:normAutofit fontScale="32500" lnSpcReduction="20000"/>
          </a:bodyPr>
          <a:lstStyle/>
          <a:p>
            <a:pPr>
              <a:lnSpc>
                <a:spcPct val="120000"/>
              </a:lnSpc>
              <a:buNone/>
            </a:pPr>
            <a:r>
              <a:rPr lang="pl-PL" dirty="0" smtClean="0">
                <a:solidFill>
                  <a:schemeClr val="tx2">
                    <a:lumMod val="75000"/>
                  </a:schemeClr>
                </a:solidFill>
              </a:rPr>
              <a:t>	</a:t>
            </a:r>
            <a:r>
              <a:rPr lang="pl-PL" sz="4300" dirty="0" smtClean="0">
                <a:solidFill>
                  <a:schemeClr val="tx2">
                    <a:lumMod val="75000"/>
                  </a:schemeClr>
                </a:solidFill>
              </a:rPr>
              <a:t>Maria Egipcjanka była pokutnicą i pustelnicą, ale także świętą kościoła katolickiego, prawosławnego, koptyjskiego i ormiańskiego. Żyła pomiędzy IV a VI w. Najczęściej mówi się że żyła w latach 344-431, ale jako rok jej śmierci można również spotkać rok 522. Urodziła się w Egipcie. W wieku 12 lat opuściła dom rodzinny, uciekła do Aleksandrii i tam zaczęła oddawać się rozpuście. Przez 17 lat uwodziła mężczyzn, nie dla zarobku, ale dla zaspokojenia swojej żądzy. W uroczystość Znalezienia Krzyża Świętego udała się do Jerozolimy, by przypatrzeć się obrzędom kościelnym. </a:t>
            </a:r>
            <a:r>
              <a:rPr lang="pl-PL" sz="4300" dirty="0" smtClean="0">
                <a:solidFill>
                  <a:schemeClr val="tx2">
                    <a:lumMod val="75000"/>
                  </a:schemeClr>
                </a:solidFill>
              </a:rPr>
              <a:t>Nie miała to być dla niej pobożna pielgrzymka, ale okazja by innych przywieść do grzechu. </a:t>
            </a:r>
            <a:r>
              <a:rPr lang="pl-PL" sz="4300" dirty="0" smtClean="0">
                <a:solidFill>
                  <a:schemeClr val="tx2">
                    <a:lumMod val="75000"/>
                  </a:schemeClr>
                </a:solidFill>
              </a:rPr>
              <a:t>Kiedy zamierzała wejść do bazyliki Grobu Pańskiego, została jakąś niewytłumaczalną siłą odepchnięta. Miało się to powtórzyć kilka razy. Przerażona, ujrzała nad wejściem do bazyliki wizerunek Matki Bożej. Wtedy zawołała: "Matko miłosierdzia! Skoro odrzuca mnie Twój Syn, Ty mnie nie odrzucaj! Pozwól mi ujrzeć drzewo, na którym dokonało się także moje zbawienie". Usłyszała wtedy wewnętrzny nakaz, by iść na pustynię, nad rzekę Jordan i tam spędzić na pokucie resztę swojego życia. Idąc tam wzięła ze sobą tylko 3 bochenki chleba kupione po drodze. Wiele lat spędziła w samotności na pokucie, umartwieniach i postach. Żywiła się tym, co mogła znaleźć na pustyni. Na około rok przed jej śmiercią spotkał ją pobożny mnich </a:t>
            </a:r>
            <a:r>
              <a:rPr lang="pl-PL" sz="4300" dirty="0" err="1" smtClean="0">
                <a:solidFill>
                  <a:schemeClr val="tx2">
                    <a:lumMod val="75000"/>
                  </a:schemeClr>
                </a:solidFill>
              </a:rPr>
              <a:t>Zozym</a:t>
            </a:r>
            <a:r>
              <a:rPr lang="pl-PL" sz="4300" dirty="0" smtClean="0">
                <a:solidFill>
                  <a:schemeClr val="tx2">
                    <a:lumMod val="75000"/>
                  </a:schemeClr>
                </a:solidFill>
              </a:rPr>
              <a:t>.. Ponieważ z upływem lat podarły się jej szaty, w których przyszła na pustynię, przed rozmową z nim poprosiła, by dał jej płaszcz. W następnym roku w  Wielki Czwartek  z rąk Zosima przyjęła Komunię Świętą. . Kiedy </a:t>
            </a:r>
            <a:r>
              <a:rPr lang="pl-PL" sz="4300" dirty="0" err="1" smtClean="0">
                <a:solidFill>
                  <a:schemeClr val="tx2">
                    <a:lumMod val="75000"/>
                  </a:schemeClr>
                </a:solidFill>
              </a:rPr>
              <a:t>Zozym</a:t>
            </a:r>
            <a:r>
              <a:rPr lang="pl-PL" sz="4300" dirty="0" smtClean="0">
                <a:solidFill>
                  <a:schemeClr val="tx2">
                    <a:lumMod val="75000"/>
                  </a:schemeClr>
                </a:solidFill>
              </a:rPr>
              <a:t> przyszedł do niej na drugi rok, by pokrzepić ją Ciałem Pańskim, Maria już nie żyła. Legenda głosi, że podobnie jak ciało św. Pawła Pustelnika pochowały w ziemi lwy, tak i Marii miały tę przysługę wyświadczyć.</a:t>
            </a:r>
            <a:endParaRPr lang="pl-PL" sz="4300" dirty="0">
              <a:solidFill>
                <a:schemeClr val="tx2">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Kult</a:t>
            </a:r>
            <a:endParaRPr lang="pl-PL" dirty="0"/>
          </a:p>
        </p:txBody>
      </p:sp>
      <p:sp>
        <p:nvSpPr>
          <p:cNvPr id="3" name="Symbol zastępczy zawartości 2"/>
          <p:cNvSpPr>
            <a:spLocks noGrp="1"/>
          </p:cNvSpPr>
          <p:nvPr>
            <p:ph idx="1"/>
          </p:nvPr>
        </p:nvSpPr>
        <p:spPr>
          <a:xfrm>
            <a:off x="1071538" y="1447800"/>
            <a:ext cx="7862150" cy="4800600"/>
          </a:xfrm>
        </p:spPr>
        <p:txBody>
          <a:bodyPr>
            <a:normAutofit fontScale="70000" lnSpcReduction="20000"/>
          </a:bodyPr>
          <a:lstStyle/>
          <a:p>
            <a:pPr>
              <a:buNone/>
            </a:pPr>
            <a:r>
              <a:rPr lang="pl-PL" dirty="0" smtClean="0"/>
              <a:t>	</a:t>
            </a:r>
            <a:r>
              <a:rPr lang="pl-PL" dirty="0" smtClean="0">
                <a:solidFill>
                  <a:schemeClr val="tx2">
                    <a:lumMod val="75000"/>
                  </a:schemeClr>
                </a:solidFill>
              </a:rPr>
              <a:t>Maria </a:t>
            </a:r>
            <a:r>
              <a:rPr lang="pl-PL" dirty="0" smtClean="0">
                <a:solidFill>
                  <a:schemeClr val="tx2">
                    <a:lumMod val="75000"/>
                  </a:schemeClr>
                </a:solidFill>
              </a:rPr>
              <a:t>Egipcjanka jest patronką pokutujących grzeszników, żałujących prostytutek i aktorów</a:t>
            </a:r>
            <a:r>
              <a:rPr lang="pl-PL" dirty="0" smtClean="0">
                <a:solidFill>
                  <a:schemeClr val="tx2">
                    <a:lumMod val="75000"/>
                  </a:schemeClr>
                </a:solidFill>
              </a:rPr>
              <a:t>.</a:t>
            </a:r>
            <a:endParaRPr lang="pl-PL" dirty="0" smtClean="0">
              <a:solidFill>
                <a:schemeClr val="tx2">
                  <a:lumMod val="75000"/>
                </a:schemeClr>
              </a:solidFill>
            </a:endParaRPr>
          </a:p>
          <a:p>
            <a:pPr>
              <a:buNone/>
            </a:pPr>
            <a:r>
              <a:rPr lang="pl-PL" dirty="0" smtClean="0">
                <a:solidFill>
                  <a:schemeClr val="tx2">
                    <a:lumMod val="75000"/>
                  </a:schemeClr>
                </a:solidFill>
              </a:rPr>
              <a:t>	W</a:t>
            </a:r>
            <a:r>
              <a:rPr lang="pl-PL" dirty="0" smtClean="0">
                <a:solidFill>
                  <a:schemeClr val="tx2">
                    <a:lumMod val="75000"/>
                  </a:schemeClr>
                </a:solidFill>
              </a:rPr>
              <a:t> prawosławiu jest jedną z najbardziej znanych świętych kobiet. Uważa się ją za szczególną orędowniczkę opętanych przez złe moce.</a:t>
            </a:r>
            <a:endParaRPr lang="pl-PL" dirty="0" smtClean="0">
              <a:solidFill>
                <a:schemeClr val="tx2">
                  <a:lumMod val="75000"/>
                </a:schemeClr>
              </a:solidFill>
            </a:endParaRPr>
          </a:p>
          <a:p>
            <a:pPr>
              <a:buNone/>
            </a:pPr>
            <a:r>
              <a:rPr lang="pl-PL" dirty="0" smtClean="0">
                <a:solidFill>
                  <a:schemeClr val="tx2">
                    <a:lumMod val="75000"/>
                  </a:schemeClr>
                </a:solidFill>
              </a:rPr>
              <a:t>	Jej</a:t>
            </a:r>
            <a:r>
              <a:rPr lang="pl-PL" dirty="0" smtClean="0">
                <a:solidFill>
                  <a:schemeClr val="tx2">
                    <a:lumMod val="75000"/>
                  </a:schemeClr>
                </a:solidFill>
              </a:rPr>
              <a:t> wspomnienie liturgiczne w Kościele katolickim na świecie obchodzone jest 1 </a:t>
            </a:r>
            <a:r>
              <a:rPr lang="pl-PL" dirty="0" smtClean="0">
                <a:solidFill>
                  <a:schemeClr val="tx2">
                    <a:lumMod val="75000"/>
                  </a:schemeClr>
                </a:solidFill>
              </a:rPr>
              <a:t>kwietnia.</a:t>
            </a:r>
            <a:r>
              <a:rPr lang="pl-PL" dirty="0" smtClean="0">
                <a:solidFill>
                  <a:schemeClr val="tx2">
                    <a:lumMod val="75000"/>
                  </a:schemeClr>
                </a:solidFill>
              </a:rPr>
              <a:t> Kościół katolicki w Polsce i </a:t>
            </a:r>
            <a:r>
              <a:rPr lang="pl-PL" dirty="0" smtClean="0">
                <a:solidFill>
                  <a:schemeClr val="tx2">
                    <a:lumMod val="75000"/>
                  </a:schemeClr>
                </a:solidFill>
              </a:rPr>
              <a:t>Zakonie Świętego Pawła Pierwszego Pustelnika</a:t>
            </a:r>
            <a:r>
              <a:rPr lang="pl-PL" dirty="0" smtClean="0">
                <a:solidFill>
                  <a:schemeClr val="tx2">
                    <a:lumMod val="75000"/>
                  </a:schemeClr>
                </a:solidFill>
              </a:rPr>
              <a:t> wspominają św. Marię 2 </a:t>
            </a:r>
            <a:r>
              <a:rPr lang="pl-PL" dirty="0" smtClean="0">
                <a:solidFill>
                  <a:schemeClr val="tx2">
                    <a:lumMod val="75000"/>
                  </a:schemeClr>
                </a:solidFill>
              </a:rPr>
              <a:t>kwietnia.</a:t>
            </a:r>
            <a:endParaRPr lang="pl-PL" dirty="0" smtClean="0">
              <a:solidFill>
                <a:schemeClr val="tx2">
                  <a:lumMod val="75000"/>
                </a:schemeClr>
              </a:solidFill>
            </a:endParaRPr>
          </a:p>
          <a:p>
            <a:pPr>
              <a:buNone/>
            </a:pPr>
            <a:r>
              <a:rPr lang="pl-PL" dirty="0" smtClean="0">
                <a:solidFill>
                  <a:schemeClr val="tx2">
                    <a:lumMod val="75000"/>
                  </a:schemeClr>
                </a:solidFill>
              </a:rPr>
              <a:t>	Kościoły </a:t>
            </a:r>
            <a:r>
              <a:rPr lang="pl-PL" dirty="0" smtClean="0">
                <a:solidFill>
                  <a:schemeClr val="tx2">
                    <a:lumMod val="75000"/>
                  </a:schemeClr>
                </a:solidFill>
              </a:rPr>
              <a:t>wschodnie z uwagi na liturgię według kalendarza juliańskiego, wspominają świętą </a:t>
            </a:r>
            <a:r>
              <a:rPr lang="pl-PL" dirty="0" smtClean="0">
                <a:solidFill>
                  <a:schemeClr val="tx2">
                    <a:lumMod val="75000"/>
                  </a:schemeClr>
                </a:solidFill>
              </a:rPr>
              <a:t>mniszkę </a:t>
            </a:r>
            <a:r>
              <a:rPr lang="pl-PL" dirty="0" smtClean="0">
                <a:solidFill>
                  <a:schemeClr val="tx2">
                    <a:lumMod val="75000"/>
                  </a:schemeClr>
                </a:solidFill>
              </a:rPr>
              <a:t>1/14 </a:t>
            </a:r>
            <a:r>
              <a:rPr lang="pl-PL" dirty="0" smtClean="0">
                <a:solidFill>
                  <a:schemeClr val="tx2">
                    <a:lumMod val="75000"/>
                  </a:schemeClr>
                </a:solidFill>
              </a:rPr>
              <a:t>kwietnia, </a:t>
            </a:r>
            <a:r>
              <a:rPr lang="pl-PL" dirty="0" smtClean="0">
                <a:solidFill>
                  <a:schemeClr val="tx2">
                    <a:lumMod val="75000"/>
                  </a:schemeClr>
                </a:solidFill>
              </a:rPr>
              <a:t>tj. 14 kwietnia według kalendarza gregoriańskiego.</a:t>
            </a:r>
            <a:endParaRPr lang="pl-PL" dirty="0" smtClean="0">
              <a:solidFill>
                <a:schemeClr val="tx2">
                  <a:lumMod val="75000"/>
                </a:schemeClr>
              </a:solidFill>
            </a:endParaRPr>
          </a:p>
          <a:p>
            <a:pPr>
              <a:buNone/>
            </a:pPr>
            <a:r>
              <a:rPr lang="pl-PL" dirty="0" smtClean="0">
                <a:solidFill>
                  <a:schemeClr val="tx2">
                    <a:lumMod val="75000"/>
                  </a:schemeClr>
                </a:solidFill>
              </a:rPr>
              <a:t>	Polski </a:t>
            </a:r>
            <a:r>
              <a:rPr lang="pl-PL" dirty="0" smtClean="0">
                <a:solidFill>
                  <a:schemeClr val="tx2">
                    <a:lumMod val="75000"/>
                  </a:schemeClr>
                </a:solidFill>
              </a:rPr>
              <a:t>Autokefaliczny Kościół Prawosławny wspomina świętą również w czwartek i niedzielę piątego tygodnia wielkiego postu w nawiązaniu do udzielenia Marii komunii przez </a:t>
            </a:r>
            <a:r>
              <a:rPr lang="pl-PL" dirty="0" err="1" smtClean="0">
                <a:solidFill>
                  <a:schemeClr val="tx2">
                    <a:lumMod val="75000"/>
                  </a:schemeClr>
                </a:solidFill>
              </a:rPr>
              <a:t>Zozyma</a:t>
            </a:r>
            <a:r>
              <a:rPr lang="pl-PL" dirty="0" smtClean="0">
                <a:solidFill>
                  <a:schemeClr val="tx2">
                    <a:lumMod val="75000"/>
                  </a:schemeClr>
                </a:solidFill>
              </a:rPr>
              <a:t> w Wielki Czwartek.</a:t>
            </a:r>
            <a:endParaRPr lang="pl-PL" dirty="0" smtClean="0">
              <a:solidFill>
                <a:schemeClr val="tx2">
                  <a:lumMod val="75000"/>
                </a:schemeClr>
              </a:solidFill>
            </a:endParaRPr>
          </a:p>
          <a:p>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Mary_of_egypt2.jpg"/>
          <p:cNvPicPr>
            <a:picLocks noChangeAspect="1"/>
          </p:cNvPicPr>
          <p:nvPr/>
        </p:nvPicPr>
        <p:blipFill>
          <a:blip r:embed="rId1" cstate="print"/>
          <a:stretch>
            <a:fillRect/>
          </a:stretch>
        </p:blipFill>
        <p:spPr>
          <a:xfrm>
            <a:off x="5429256" y="1500174"/>
            <a:ext cx="3439550" cy="4444390"/>
          </a:xfrm>
          <a:prstGeom prst="rect">
            <a:avLst/>
          </a:prstGeom>
          <a:ln w="127000" cap="rnd">
            <a:solidFill>
              <a:srgbClr val="FFFFFF"/>
            </a:solidFill>
          </a:ln>
          <a:effectLst>
            <a:outerShdw blurRad="63500" sx="102000" sy="102000" algn="ctr" rotWithShape="0">
              <a:prstClr val="black">
                <a:alpha val="40000"/>
              </a:prstClr>
            </a:outerShdw>
          </a:effectLst>
          <a:scene3d>
            <a:camera prst="orthographicFront"/>
            <a:lightRig rig="twoPt" dir="t">
              <a:rot lat="0" lon="0" rev="7800000"/>
            </a:lightRig>
          </a:scene3d>
          <a:sp3d contourW="6350">
            <a:bevelT w="50800" h="16510"/>
            <a:contourClr>
              <a:srgbClr val="C0C0C0"/>
            </a:contourClr>
          </a:sp3d>
        </p:spPr>
      </p:pic>
      <p:sp>
        <p:nvSpPr>
          <p:cNvPr id="2" name="Tytuł 1"/>
          <p:cNvSpPr>
            <a:spLocks noGrp="1"/>
          </p:cNvSpPr>
          <p:nvPr>
            <p:ph type="title"/>
          </p:nvPr>
        </p:nvSpPr>
        <p:spPr/>
        <p:txBody>
          <a:bodyPr/>
          <a:lstStyle/>
          <a:p>
            <a:pPr algn="ctr"/>
            <a:r>
              <a:rPr lang="pl-PL" dirty="0" smtClean="0"/>
              <a:t>Ikonografia</a:t>
            </a:r>
            <a:endParaRPr lang="pl-PL" dirty="0"/>
          </a:p>
        </p:txBody>
      </p:sp>
      <p:sp>
        <p:nvSpPr>
          <p:cNvPr id="3" name="Symbol zastępczy zawartości 2"/>
          <p:cNvSpPr>
            <a:spLocks noGrp="1"/>
          </p:cNvSpPr>
          <p:nvPr>
            <p:ph idx="1"/>
          </p:nvPr>
        </p:nvSpPr>
        <p:spPr>
          <a:xfrm>
            <a:off x="1000100" y="1428736"/>
            <a:ext cx="4143404" cy="4800600"/>
          </a:xfrm>
        </p:spPr>
        <p:txBody>
          <a:bodyPr>
            <a:normAutofit fontScale="70000" lnSpcReduction="20000"/>
          </a:bodyPr>
          <a:lstStyle/>
          <a:p>
            <a:pPr>
              <a:buNone/>
            </a:pPr>
            <a:r>
              <a:rPr lang="pl-PL" dirty="0" smtClean="0">
                <a:solidFill>
                  <a:schemeClr val="tx2">
                    <a:lumMod val="75000"/>
                  </a:schemeClr>
                </a:solidFill>
              </a:rPr>
              <a:t>	Jest </a:t>
            </a:r>
            <a:r>
              <a:rPr lang="pl-PL" dirty="0" smtClean="0">
                <a:solidFill>
                  <a:schemeClr val="tx2">
                    <a:lumMod val="75000"/>
                  </a:schemeClr>
                </a:solidFill>
              </a:rPr>
              <a:t>przedstawiana jako wychudzona, półnaga stara kobieta, odziana w przewieszoną przez ramię ubogą szatę; niekiedy ze starcem </a:t>
            </a:r>
            <a:r>
              <a:rPr lang="pl-PL" dirty="0" err="1" smtClean="0">
                <a:solidFill>
                  <a:schemeClr val="tx2">
                    <a:lumMod val="75000"/>
                  </a:schemeClr>
                </a:solidFill>
              </a:rPr>
              <a:t>Zozymem</a:t>
            </a:r>
            <a:r>
              <a:rPr lang="pl-PL" dirty="0" smtClean="0">
                <a:solidFill>
                  <a:schemeClr val="tx2">
                    <a:lumMod val="75000"/>
                  </a:schemeClr>
                </a:solidFill>
              </a:rPr>
              <a:t> podającym jej płaszcz lub udzielającym Komunii</a:t>
            </a:r>
            <a:r>
              <a:rPr lang="pl-PL" dirty="0" smtClean="0">
                <a:solidFill>
                  <a:schemeClr val="tx2">
                    <a:lumMod val="75000"/>
                  </a:schemeClr>
                </a:solidFill>
              </a:rPr>
              <a:t>.</a:t>
            </a:r>
            <a:r>
              <a:rPr lang="pl-PL" dirty="0" smtClean="0">
                <a:solidFill>
                  <a:schemeClr val="tx2">
                    <a:lumMod val="75000"/>
                  </a:schemeClr>
                </a:solidFill>
              </a:rPr>
              <a:t> </a:t>
            </a:r>
            <a:r>
              <a:rPr lang="pl-PL" dirty="0" smtClean="0">
                <a:solidFill>
                  <a:schemeClr val="tx2">
                    <a:lumMod val="75000"/>
                  </a:schemeClr>
                </a:solidFill>
              </a:rPr>
              <a:t>W </a:t>
            </a:r>
            <a:r>
              <a:rPr lang="pl-PL" dirty="0" smtClean="0">
                <a:solidFill>
                  <a:schemeClr val="tx2">
                    <a:lumMod val="75000"/>
                  </a:schemeClr>
                </a:solidFill>
              </a:rPr>
              <a:t>sztuce zachodniej jej atrybutami są trzy bochenki chleba, które zabrała ze sobą na pustynię</a:t>
            </a:r>
            <a:r>
              <a:rPr lang="pl-PL" dirty="0" smtClean="0">
                <a:solidFill>
                  <a:schemeClr val="tx2">
                    <a:lumMod val="75000"/>
                  </a:schemeClr>
                </a:solidFill>
              </a:rPr>
              <a:t>.</a:t>
            </a:r>
            <a:r>
              <a:rPr lang="pl-PL" dirty="0" smtClean="0">
                <a:solidFill>
                  <a:schemeClr val="tx2">
                    <a:lumMod val="75000"/>
                  </a:schemeClr>
                </a:solidFill>
              </a:rPr>
              <a:t> Jej wizerunki utrwalili na płótnie artyści tej klasy, co: Tintoretto, </a:t>
            </a:r>
            <a:r>
              <a:rPr lang="pl-PL" dirty="0" err="1" smtClean="0">
                <a:solidFill>
                  <a:schemeClr val="tx2">
                    <a:lumMod val="75000"/>
                  </a:schemeClr>
                </a:solidFill>
              </a:rPr>
              <a:t>Ribera</a:t>
            </a:r>
            <a:r>
              <a:rPr lang="pl-PL" dirty="0" smtClean="0">
                <a:solidFill>
                  <a:schemeClr val="tx2">
                    <a:lumMod val="75000"/>
                  </a:schemeClr>
                </a:solidFill>
              </a:rPr>
              <a:t>, Hans Memling i inni. </a:t>
            </a:r>
            <a:endParaRPr lang="pl-PL" dirty="0" smtClean="0">
              <a:solidFill>
                <a:schemeClr val="tx2">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dirty="0" smtClean="0"/>
              <a:t>Relikwie i </a:t>
            </a:r>
            <a:r>
              <a:rPr lang="pl-PL" dirty="0" smtClean="0"/>
              <a:t>sanktuaria</a:t>
            </a:r>
            <a:endParaRPr lang="pl-PL" dirty="0"/>
          </a:p>
        </p:txBody>
      </p:sp>
      <p:sp>
        <p:nvSpPr>
          <p:cNvPr id="3" name="Symbol zastępczy zawartości 2"/>
          <p:cNvSpPr>
            <a:spLocks noGrp="1"/>
          </p:cNvSpPr>
          <p:nvPr>
            <p:ph idx="1"/>
          </p:nvPr>
        </p:nvSpPr>
        <p:spPr>
          <a:xfrm>
            <a:off x="1000100" y="1428736"/>
            <a:ext cx="5214974" cy="5214974"/>
          </a:xfrm>
        </p:spPr>
        <p:txBody>
          <a:bodyPr>
            <a:normAutofit/>
          </a:bodyPr>
          <a:lstStyle/>
          <a:p>
            <a:pPr>
              <a:buNone/>
            </a:pPr>
            <a:r>
              <a:rPr lang="pl-PL" sz="1600" dirty="0" smtClean="0"/>
              <a:t>	</a:t>
            </a:r>
            <a:r>
              <a:rPr lang="pl-PL" sz="1600" dirty="0" smtClean="0">
                <a:solidFill>
                  <a:schemeClr val="tx2">
                    <a:lumMod val="75000"/>
                  </a:schemeClr>
                </a:solidFill>
              </a:rPr>
              <a:t>W</a:t>
            </a:r>
            <a:r>
              <a:rPr lang="pl-PL" sz="1600" dirty="0" smtClean="0">
                <a:solidFill>
                  <a:schemeClr val="tx2">
                    <a:lumMod val="75000"/>
                  </a:schemeClr>
                </a:solidFill>
              </a:rPr>
              <a:t> Rzymie </a:t>
            </a:r>
            <a:r>
              <a:rPr lang="pl-PL" sz="1600" dirty="0" smtClean="0">
                <a:solidFill>
                  <a:schemeClr val="tx2">
                    <a:lumMod val="75000"/>
                  </a:schemeClr>
                </a:solidFill>
              </a:rPr>
              <a:t>około 872 roku pogańską</a:t>
            </a:r>
            <a:r>
              <a:rPr lang="pl-PL" sz="1600" dirty="0" smtClean="0">
                <a:solidFill>
                  <a:schemeClr val="tx2">
                    <a:lumMod val="75000"/>
                  </a:schemeClr>
                </a:solidFill>
              </a:rPr>
              <a:t> świątynię boga </a:t>
            </a:r>
            <a:r>
              <a:rPr lang="pl-PL" sz="1600" dirty="0" err="1" smtClean="0">
                <a:solidFill>
                  <a:schemeClr val="tx2">
                    <a:lumMod val="75000"/>
                  </a:schemeClr>
                </a:solidFill>
              </a:rPr>
              <a:t>Portunusa</a:t>
            </a:r>
            <a:r>
              <a:rPr lang="pl-PL" sz="1600" dirty="0" smtClean="0">
                <a:solidFill>
                  <a:schemeClr val="tx2">
                    <a:lumMod val="75000"/>
                  </a:schemeClr>
                </a:solidFill>
              </a:rPr>
              <a:t> </a:t>
            </a:r>
            <a:r>
              <a:rPr lang="pl-PL" sz="1600" dirty="0" smtClean="0">
                <a:solidFill>
                  <a:schemeClr val="tx2">
                    <a:lumMod val="75000"/>
                  </a:schemeClr>
                </a:solidFill>
              </a:rPr>
              <a:t>zaadaptowano </a:t>
            </a:r>
            <a:r>
              <a:rPr lang="pl-PL" sz="1600" dirty="0" smtClean="0">
                <a:solidFill>
                  <a:schemeClr val="tx2">
                    <a:lumMod val="75000"/>
                  </a:schemeClr>
                </a:solidFill>
              </a:rPr>
              <a:t>na kościół św. Marii </a:t>
            </a:r>
            <a:r>
              <a:rPr lang="pl-PL" sz="1600" dirty="0" smtClean="0">
                <a:solidFill>
                  <a:schemeClr val="tx2">
                    <a:lumMod val="75000"/>
                  </a:schemeClr>
                </a:solidFill>
              </a:rPr>
              <a:t>Egipcjanki. </a:t>
            </a:r>
            <a:r>
              <a:rPr lang="pl-PL" sz="1600" dirty="0" smtClean="0">
                <a:solidFill>
                  <a:schemeClr val="tx2">
                    <a:lumMod val="75000"/>
                  </a:schemeClr>
                </a:solidFill>
              </a:rPr>
              <a:t>Na ścianach wymalowano historię jej życia i sprowadzono relikwie.  Obecnie w </a:t>
            </a:r>
            <a:r>
              <a:rPr lang="pl-PL" sz="1600" dirty="0" smtClean="0">
                <a:solidFill>
                  <a:schemeClr val="tx2">
                    <a:lumMod val="75000"/>
                  </a:schemeClr>
                </a:solidFill>
              </a:rPr>
              <a:t>ołtarzu znajduje się </a:t>
            </a:r>
            <a:r>
              <a:rPr lang="pl-PL" sz="1600" dirty="0" smtClean="0">
                <a:solidFill>
                  <a:schemeClr val="tx2">
                    <a:lumMod val="75000"/>
                  </a:schemeClr>
                </a:solidFill>
              </a:rPr>
              <a:t>obraz  Federico </a:t>
            </a:r>
            <a:r>
              <a:rPr lang="pl-PL" sz="1600" dirty="0" err="1" smtClean="0">
                <a:solidFill>
                  <a:schemeClr val="tx2">
                    <a:lumMod val="75000"/>
                  </a:schemeClr>
                </a:solidFill>
              </a:rPr>
              <a:t>Zuccariego</a:t>
            </a:r>
            <a:r>
              <a:rPr lang="pl-PL" sz="1600" dirty="0" smtClean="0">
                <a:solidFill>
                  <a:schemeClr val="tx2">
                    <a:lumMod val="75000"/>
                  </a:schemeClr>
                </a:solidFill>
              </a:rPr>
              <a:t>  </a:t>
            </a:r>
            <a:r>
              <a:rPr lang="pl-PL" sz="1600" i="1" dirty="0" smtClean="0">
                <a:solidFill>
                  <a:schemeClr val="tx2">
                    <a:lumMod val="75000"/>
                  </a:schemeClr>
                </a:solidFill>
              </a:rPr>
              <a:t>Święta Maria </a:t>
            </a:r>
            <a:r>
              <a:rPr lang="pl-PL" sz="1600" i="1" dirty="0" smtClean="0">
                <a:solidFill>
                  <a:schemeClr val="tx2">
                    <a:lumMod val="75000"/>
                  </a:schemeClr>
                </a:solidFill>
              </a:rPr>
              <a:t>Egipcjanka</a:t>
            </a:r>
            <a:r>
              <a:rPr lang="pl-PL" sz="1600" dirty="0" smtClean="0">
                <a:solidFill>
                  <a:schemeClr val="tx2">
                    <a:lumMod val="75000"/>
                  </a:schemeClr>
                </a:solidFill>
              </a:rPr>
              <a:t>. Na </a:t>
            </a:r>
            <a:r>
              <a:rPr lang="pl-PL" sz="1600" dirty="0" smtClean="0">
                <a:solidFill>
                  <a:schemeClr val="tx2">
                    <a:lumMod val="75000"/>
                  </a:schemeClr>
                </a:solidFill>
              </a:rPr>
              <a:t>prawo od głównego wejścia do Bazyliki Bożego Grobu w Jerozolimie, pod tzw. Kaplicą Krzyżowców, istnieje niewielka kaplica dedykowana św. Marii Egipcjance. Kaplica jest własnością  Ortodoksyjnego Zakonu Obrońców Bożego </a:t>
            </a:r>
            <a:r>
              <a:rPr lang="pl-PL" sz="1600" dirty="0" smtClean="0">
                <a:solidFill>
                  <a:schemeClr val="tx2">
                    <a:lumMod val="75000"/>
                  </a:schemeClr>
                </a:solidFill>
              </a:rPr>
              <a:t>Grobu. Maria </a:t>
            </a:r>
            <a:r>
              <a:rPr lang="pl-PL" sz="1600" dirty="0" smtClean="0">
                <a:solidFill>
                  <a:schemeClr val="tx2">
                    <a:lumMod val="75000"/>
                  </a:schemeClr>
                </a:solidFill>
              </a:rPr>
              <a:t>Egipcjanka w </a:t>
            </a:r>
            <a:r>
              <a:rPr lang="pl-PL" sz="1600" dirty="0" smtClean="0">
                <a:solidFill>
                  <a:schemeClr val="tx2">
                    <a:lumMod val="75000"/>
                  </a:schemeClr>
                </a:solidFill>
              </a:rPr>
              <a:t>Polsce</a:t>
            </a:r>
            <a:r>
              <a:rPr lang="pl-PL" sz="1600" dirty="0" smtClean="0">
                <a:solidFill>
                  <a:schemeClr val="tx2">
                    <a:lumMod val="75000"/>
                  </a:schemeClr>
                </a:solidFill>
              </a:rPr>
              <a:t> była czczona już w średniowieczu. Nieistniejący obecnie na  </a:t>
            </a:r>
            <a:r>
              <a:rPr lang="pl-PL" sz="1600" dirty="0" smtClean="0">
                <a:solidFill>
                  <a:schemeClr val="tx2">
                    <a:lumMod val="75000"/>
                  </a:schemeClr>
                </a:solidFill>
              </a:rPr>
              <a:t>wawelskim</a:t>
            </a:r>
            <a:r>
              <a:rPr lang="pl-PL" sz="1600" dirty="0" smtClean="0">
                <a:solidFill>
                  <a:schemeClr val="tx2">
                    <a:lumMod val="75000"/>
                  </a:schemeClr>
                </a:solidFill>
              </a:rPr>
              <a:t> wzgórzu  kościół poświęcony był św. </a:t>
            </a:r>
            <a:r>
              <a:rPr lang="pl-PL" sz="1600" dirty="0" err="1" smtClean="0">
                <a:solidFill>
                  <a:schemeClr val="tx2">
                    <a:lumMod val="75000"/>
                  </a:schemeClr>
                </a:solidFill>
              </a:rPr>
              <a:t>Gereonowi</a:t>
            </a:r>
            <a:r>
              <a:rPr lang="pl-PL" sz="1600" dirty="0" smtClean="0">
                <a:solidFill>
                  <a:schemeClr val="tx2">
                    <a:lumMod val="75000"/>
                  </a:schemeClr>
                </a:solidFill>
              </a:rPr>
              <a:t>  i Marii Egipcjance. Po przebudowie w XIII w. została tylko kaplica Marii Egipcjanki, która istniała do XVI w. Wizerunek Marii Egipcjanki znajduje się w  kaplicy Trójcy Świętej na zamku w Lublinie.</a:t>
            </a:r>
            <a:endParaRPr lang="pl-PL" sz="1600" dirty="0" smtClean="0">
              <a:solidFill>
                <a:schemeClr val="tx2">
                  <a:lumMod val="75000"/>
                </a:schemeClr>
              </a:solidFill>
            </a:endParaRPr>
          </a:p>
          <a:p>
            <a:pPr>
              <a:buNone/>
            </a:pPr>
            <a:endParaRPr lang="pl-PL" sz="1600" dirty="0">
              <a:solidFill>
                <a:schemeClr val="tx2">
                  <a:lumMod val="75000"/>
                </a:schemeClr>
              </a:solidFill>
            </a:endParaRPr>
          </a:p>
        </p:txBody>
      </p:sp>
      <p:pic>
        <p:nvPicPr>
          <p:cNvPr id="5" name="Obraz 4" descr="TempleOfPortunus-ForumBoarium.jpg"/>
          <p:cNvPicPr>
            <a:picLocks noChangeAspect="1"/>
          </p:cNvPicPr>
          <p:nvPr/>
        </p:nvPicPr>
        <p:blipFill>
          <a:blip r:embed="rId1"/>
          <a:stretch>
            <a:fillRect/>
          </a:stretch>
        </p:blipFill>
        <p:spPr>
          <a:xfrm>
            <a:off x="6072198" y="2071678"/>
            <a:ext cx="2825741" cy="2119306"/>
          </a:xfrm>
          <a:prstGeom prst="rect">
            <a:avLst/>
          </a:prstGeom>
          <a:ln w="127000" cap="rnd">
            <a:solidFill>
              <a:srgbClr val="FFFFFF"/>
            </a:solidFill>
          </a:ln>
          <a:effectLst>
            <a:outerShdw blurRad="63500" sx="102000" sy="102000" algn="ctr" rotWithShape="0">
              <a:prstClr val="black">
                <a:alpha val="40000"/>
              </a:prst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Modlitwa</a:t>
            </a:r>
            <a:endParaRPr lang="pl-PL" dirty="0"/>
          </a:p>
        </p:txBody>
      </p:sp>
      <p:sp>
        <p:nvSpPr>
          <p:cNvPr id="3" name="Symbol zastępczy zawartości 2"/>
          <p:cNvSpPr>
            <a:spLocks noGrp="1"/>
          </p:cNvSpPr>
          <p:nvPr>
            <p:ph idx="1"/>
          </p:nvPr>
        </p:nvSpPr>
        <p:spPr>
          <a:xfrm>
            <a:off x="1000100" y="1447800"/>
            <a:ext cx="7933588" cy="4800600"/>
          </a:xfrm>
        </p:spPr>
        <p:txBody>
          <a:bodyPr>
            <a:normAutofit fontScale="92500" lnSpcReduction="10000"/>
          </a:bodyPr>
          <a:lstStyle/>
          <a:p>
            <a:pPr>
              <a:buNone/>
            </a:pPr>
            <a:r>
              <a:rPr lang="pl-PL" dirty="0" smtClean="0"/>
              <a:t>	</a:t>
            </a:r>
            <a:r>
              <a:rPr lang="pl-PL" dirty="0" smtClean="0">
                <a:solidFill>
                  <a:schemeClr val="tx2">
                    <a:lumMod val="75000"/>
                  </a:schemeClr>
                </a:solidFill>
              </a:rPr>
              <a:t>Panie </a:t>
            </a:r>
            <a:r>
              <a:rPr lang="pl-PL" dirty="0" smtClean="0">
                <a:solidFill>
                  <a:schemeClr val="tx2">
                    <a:lumMod val="75000"/>
                  </a:schemeClr>
                </a:solidFill>
              </a:rPr>
              <a:t>Jezu Chryste, któryś św. Marię Egipcjankę za pośrednictwem Najświętszej Matki Twojej </a:t>
            </a:r>
            <a:r>
              <a:rPr lang="pl-PL" dirty="0" smtClean="0">
                <a:solidFill>
                  <a:schemeClr val="tx2">
                    <a:lumMod val="75000"/>
                  </a:schemeClr>
                </a:solidFill>
              </a:rPr>
              <a:t>od razu </a:t>
            </a:r>
            <a:r>
              <a:rPr lang="pl-PL" dirty="0" smtClean="0">
                <a:solidFill>
                  <a:schemeClr val="tx2">
                    <a:lumMod val="75000"/>
                  </a:schemeClr>
                </a:solidFill>
              </a:rPr>
              <a:t>wywiódł z otchłani grzechów i do wysokiej doprowadził świątobliwości, spraw za jej przyczyną i przez jej zasługi, abyśmy we wszelkich duszy naszej potrzebach uciekając się do Matki miłosierdzia, Twojego miłosierdzia na wieki dostąpili. Przez Pana naszego Jezusa Chrystusa, który króluje w Niebie i na ziemi, po wszystkie wieki wieków. Amen.</a:t>
            </a:r>
            <a:endParaRPr lang="pl-PL" dirty="0">
              <a:solidFill>
                <a:schemeClr val="tx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dirty="0" smtClean="0"/>
              <a:t>W czym mogę naśladować Marię Egipcjankę?</a:t>
            </a:r>
            <a:endParaRPr lang="pl-PL" dirty="0"/>
          </a:p>
        </p:txBody>
      </p:sp>
      <p:sp>
        <p:nvSpPr>
          <p:cNvPr id="3" name="Symbol zastępczy zawartości 2"/>
          <p:cNvSpPr>
            <a:spLocks noGrp="1"/>
          </p:cNvSpPr>
          <p:nvPr>
            <p:ph idx="1"/>
          </p:nvPr>
        </p:nvSpPr>
        <p:spPr>
          <a:xfrm>
            <a:off x="1000100" y="1571612"/>
            <a:ext cx="7933588" cy="4676788"/>
          </a:xfrm>
        </p:spPr>
        <p:txBody>
          <a:bodyPr/>
          <a:lstStyle/>
          <a:p>
            <a:pPr>
              <a:buNone/>
            </a:pPr>
            <a:r>
              <a:rPr lang="pl-PL" dirty="0" smtClean="0"/>
              <a:t>	</a:t>
            </a:r>
            <a:r>
              <a:rPr lang="pl-PL" dirty="0" smtClean="0">
                <a:solidFill>
                  <a:schemeClr val="tx2">
                    <a:lumMod val="75000"/>
                  </a:schemeClr>
                </a:solidFill>
              </a:rPr>
              <a:t>Mogłabym tak jak Maria Egipcjanka być bardziej wytrwała (spędziła na pustyni znaczną część swojego życia bez jedzenia i wody po to by wypełnić pokutę).</a:t>
            </a:r>
            <a:endParaRPr lang="pl-PL" dirty="0">
              <a:solidFill>
                <a:schemeClr val="tx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smtClean="0"/>
              <a:t>Źródła</a:t>
            </a:r>
            <a:endParaRPr lang="pl-PL" dirty="0"/>
          </a:p>
        </p:txBody>
      </p:sp>
      <p:sp>
        <p:nvSpPr>
          <p:cNvPr id="3" name="Symbol zastępczy zawartości 2"/>
          <p:cNvSpPr>
            <a:spLocks noGrp="1"/>
          </p:cNvSpPr>
          <p:nvPr>
            <p:ph idx="1"/>
          </p:nvPr>
        </p:nvSpPr>
        <p:spPr>
          <a:xfrm>
            <a:off x="1142976" y="1447800"/>
            <a:ext cx="7790712" cy="4800600"/>
          </a:xfrm>
        </p:spPr>
        <p:txBody>
          <a:bodyPr/>
          <a:lstStyle/>
          <a:p>
            <a:pPr>
              <a:buNone/>
            </a:pPr>
            <a:r>
              <a:rPr lang="pl-PL" dirty="0" smtClean="0">
                <a:solidFill>
                  <a:schemeClr val="tx2">
                    <a:lumMod val="75000"/>
                  </a:schemeClr>
                </a:solidFill>
                <a:hlinkClick r:id="rId1"/>
              </a:rPr>
              <a:t>https://brewiarz.pl/czytelnia/swieci/04-01c.php3</a:t>
            </a:r>
            <a:endParaRPr lang="pl-PL" dirty="0" smtClean="0">
              <a:solidFill>
                <a:schemeClr val="tx2">
                  <a:lumMod val="75000"/>
                </a:schemeClr>
              </a:solidFill>
            </a:endParaRPr>
          </a:p>
          <a:p>
            <a:pPr>
              <a:buNone/>
            </a:pPr>
            <a:r>
              <a:rPr lang="pl-PL" dirty="0" smtClean="0">
                <a:solidFill>
                  <a:schemeClr val="tx2">
                    <a:lumMod val="75000"/>
                  </a:schemeClr>
                </a:solidFill>
                <a:hlinkClick r:id="rId2"/>
              </a:rPr>
              <a:t>https://</a:t>
            </a:r>
            <a:r>
              <a:rPr lang="pl-PL" dirty="0" smtClean="0">
                <a:solidFill>
                  <a:schemeClr val="tx2">
                    <a:lumMod val="75000"/>
                  </a:schemeClr>
                </a:solidFill>
                <a:hlinkClick r:id="rId2"/>
              </a:rPr>
              <a:t>pl.wikipedia.org/wiki/Maria_Egipcjanka</a:t>
            </a:r>
            <a:r>
              <a:rPr lang="pl-PL" dirty="0" smtClean="0">
                <a:solidFill>
                  <a:schemeClr val="tx2">
                    <a:lumMod val="75000"/>
                  </a:schemeClr>
                </a:solidFill>
              </a:rPr>
              <a:t> </a:t>
            </a:r>
            <a:endParaRPr lang="pl-PL" dirty="0" smtClean="0">
              <a:solidFill>
                <a:schemeClr val="tx2">
                  <a:lumMod val="75000"/>
                </a:schemeClr>
              </a:solidFill>
            </a:endParaRPr>
          </a:p>
          <a:p>
            <a:pPr>
              <a:buNone/>
            </a:pPr>
            <a:r>
              <a:rPr lang="pl-PL" dirty="0" smtClean="0">
                <a:solidFill>
                  <a:schemeClr val="tx2">
                    <a:lumMod val="75000"/>
                  </a:schemeClr>
                </a:solidFill>
                <a:hlinkClick r:id="rId3"/>
              </a:rPr>
              <a:t>https://</a:t>
            </a:r>
            <a:r>
              <a:rPr lang="pl-PL" dirty="0" smtClean="0">
                <a:solidFill>
                  <a:schemeClr val="tx2">
                    <a:lumMod val="75000"/>
                  </a:schemeClr>
                </a:solidFill>
                <a:hlinkClick r:id="rId3"/>
              </a:rPr>
              <a:t>ruda-parafianin.pl/swi/m/mariaegi.htm</a:t>
            </a:r>
            <a:endParaRPr lang="pl-PL" dirty="0" smtClean="0">
              <a:solidFill>
                <a:schemeClr val="tx2">
                  <a:lumMod val="75000"/>
                </a:schemeClr>
              </a:solidFill>
            </a:endParaRPr>
          </a:p>
          <a:p>
            <a:pPr>
              <a:buNone/>
            </a:pPr>
            <a:endParaRPr lang="pl-PL" dirty="0" smtClean="0">
              <a:solidFill>
                <a:schemeClr val="tx2">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silenie">
  <a:themeElements>
    <a:clrScheme name="Przesileni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rzesileni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zesileni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0</TotalTime>
  <Words>4726</Words>
  <Application>WPS Presentation</Application>
  <PresentationFormat>Pokaz na ekranie (4:3)</PresentationFormat>
  <Paragraphs>43</Paragraphs>
  <Slides>8</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8</vt:i4>
      </vt:variant>
    </vt:vector>
  </HeadingPairs>
  <TitlesOfParts>
    <vt:vector size="19" baseType="lpstr">
      <vt:lpstr>Arial</vt:lpstr>
      <vt:lpstr>SimSun</vt:lpstr>
      <vt:lpstr>Wingdings</vt:lpstr>
      <vt:lpstr>Wingdings 2</vt:lpstr>
      <vt:lpstr>Verdana</vt:lpstr>
      <vt:lpstr>Gill Sans MT</vt:lpstr>
      <vt:lpstr>Microsoft YaHei</vt:lpstr>
      <vt:lpstr/>
      <vt:lpstr>Arial Unicode MS</vt:lpstr>
      <vt:lpstr>Calibri</vt:lpstr>
      <vt:lpstr>Przesilenie</vt:lpstr>
      <vt:lpstr>Święta Maria Egipcjanka</vt:lpstr>
      <vt:lpstr>Hagiografia</vt:lpstr>
      <vt:lpstr>Kult</vt:lpstr>
      <vt:lpstr>Ikonografia</vt:lpstr>
      <vt:lpstr>Relikwie i sanktuaria</vt:lpstr>
      <vt:lpstr>Modlitwa</vt:lpstr>
      <vt:lpstr>W czym mogę naśladować Marię Egipcjankę?</vt:lpstr>
      <vt:lpstr>Źródła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Święta Maria Egipcjanka</dc:title>
  <dc:creator>Maja</dc:creator>
  <cp:lastModifiedBy>Admin</cp:lastModifiedBy>
  <cp:revision>11</cp:revision>
  <dcterms:created xsi:type="dcterms:W3CDTF">2020-11-19T15:45:00Z</dcterms:created>
  <dcterms:modified xsi:type="dcterms:W3CDTF">2020-11-21T12:57:37Z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1045-11.2.0.9747</vt:lpwstr>
  </property>
</Properties>
</file>