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">
            <a:alphaModFix amt="45000"/>
          </a:blip>
          <a:srcRect t="64" b="15667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69532" y="2091263"/>
            <a:ext cx="8652938" cy="2461504"/>
          </a:xfrm>
        </p:spPr>
        <p:txBody>
          <a:bodyPr>
            <a:normAutofit/>
          </a:bodyPr>
          <a:lstStyle/>
          <a:p>
            <a:r>
              <a:rPr lang="pl-PL"/>
              <a:t>"ŻYCIORYS ŚW. MARTYNY"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69532" y="4623127"/>
            <a:ext cx="8655200" cy="45720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pl-PL">
                <a:solidFill>
                  <a:schemeClr val="tx1"/>
                </a:solidFill>
              </a:rPr>
              <a:t>AUTOR:MARTYNA STAROSTA, ŹRÓDŁO:WIKIPEDIA, BLOGMEDIA24.PL</a:t>
            </a:r>
            <a:endParaRPr lang="pl-PL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:wipe/>
      </p:transition>
    </mc:Choice>
    <mc:Fallback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8" name="Group 17"/>
          <p:cNvGrpSpPr>
            <a:grpSpLocks noGrp="1" noRot="1" noChangeAspect="1" noMove="1" noResize="1" noUngrp="1"/>
          </p:cNvGrpSpPr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16738" y="621793"/>
            <a:ext cx="10954512" cy="561441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52396" y="1909138"/>
            <a:ext cx="5716338" cy="304270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83000"/>
              </a:lnSpc>
            </a:pPr>
            <a:r>
              <a:rPr lang="en-US" sz="2800" cap="all" spc="-100">
                <a:solidFill>
                  <a:schemeClr val="bg1"/>
                </a:solidFill>
              </a:rPr>
              <a:t>Święta Martyna była męczennicą chrześcijańską oraz świętą kościoła katolickiego I prawosławnego jest patronką rzymu oraz matek karmiących piersią. Zmarła ona ok. 30 stycznia 226 lub 230 roku w rzymie.</a:t>
            </a:r>
            <a:endParaRPr lang="en-US" sz="2800" cap="all" spc="-100">
              <a:solidFill>
                <a:schemeClr val="bg1"/>
              </a:solidFill>
            </a:endParaRPr>
          </a:p>
        </p:txBody>
      </p:sp>
      <p:pic>
        <p:nvPicPr>
          <p:cNvPr id="5" name="Obraz 5" descr="Obraz zawierający osoba, wewnątrz, odzież, kobieta&#10;&#10;Opis wygenerowany automatycznie"/>
          <p:cNvPicPr>
            <a:picLocks noGrp="1" noChangeAspect="1"/>
          </p:cNvPicPr>
          <p:nvPr>
            <p:ph idx="1"/>
          </p:nvPr>
        </p:nvPicPr>
        <p:blipFill rotWithShape="1">
          <a:blip r:embed="rId1"/>
          <a:srcRect r="1780" b="-2"/>
          <a:stretch>
            <a:fillRect/>
          </a:stretch>
        </p:blipFill>
        <p:spPr>
          <a:xfrm>
            <a:off x="616737" y="621793"/>
            <a:ext cx="4376501" cy="5614416"/>
          </a:xfrm>
          <a:prstGeom prst="rect">
            <a:avLst/>
          </a:prstGeom>
        </p:spPr>
      </p:pic>
      <p:sp>
        <p:nvSpPr>
          <p:cNvPr id="31" name="Rectangle 3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3" name="Straight Connector 32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4495279" y="3045301"/>
            <a:ext cx="3161963" cy="36068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372467" y="621793"/>
            <a:ext cx="8198780" cy="5614416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pl-PL">
                <a:solidFill>
                  <a:schemeClr val="tx1"/>
                </a:solidFill>
              </a:rPr>
              <a:t>O ŚW. MARTYNIE:</a:t>
            </a:r>
            <a:endParaRPr lang="pl-PL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34003" y="2553098"/>
            <a:ext cx="7245103" cy="313177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pl-PL" sz="2000"/>
              <a:t>WEDŁUG LEGENDY BYŁA BOGATĄ SIEROTĄ</a:t>
            </a:r>
            <a:endParaRPr lang="pl-PL" sz="2000"/>
          </a:p>
          <a:p>
            <a:pPr>
              <a:buClr>
                <a:srgbClr val="262626"/>
              </a:buClr>
            </a:pPr>
            <a:r>
              <a:rPr lang="pl-PL" sz="2000"/>
              <a:t>OPIEKOWAŁA SIĘ BIEDNYMI I UBOGIMI</a:t>
            </a:r>
            <a:endParaRPr lang="pl-PL" sz="2000"/>
          </a:p>
          <a:p>
            <a:pPr>
              <a:buClr>
                <a:srgbClr val="262626"/>
              </a:buClr>
            </a:pPr>
            <a:r>
              <a:rPr lang="pl-PL" sz="2000"/>
              <a:t>PODCZAS PANOWANIA ALEKSANDRA SEWERA ZOSTAŁA ZATRZYMANA, PONIEWAŻ NIE ZGODZIŁA SIĘ ODDAĆ CZCI POGAŃSKIM BÓSTWOM. PODDANO JĄ TORTUROM, A NASTĘPNIE ŚCIĘTO</a:t>
            </a:r>
            <a:endParaRPr lang="pl-PL" sz="2000"/>
          </a:p>
          <a:p>
            <a:pPr>
              <a:buClr>
                <a:srgbClr val="262626"/>
              </a:buClr>
            </a:pPr>
            <a:r>
              <a:rPr lang="pl-PL" sz="2000"/>
              <a:t>WSPOMNIENIE LITURGICZNE W KOŚCIELE KATOLICKIM OBCHODZONE JEST 30, WYZNAWCY PRAWOSŁAWIA WSPOMINAJĄ MĘCZENNICĘ 30 STYCZNIA/12 LUTEGO ,TJ. 12 LUTEGO WEDŁUG KALENDARZA GREGORIAŃSKIEGO</a:t>
            </a:r>
            <a:endParaRPr lang="pl-PL" sz="200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curtains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3190" y="572613"/>
            <a:ext cx="11281609" cy="2396079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16738" y="737380"/>
            <a:ext cx="10954512" cy="2066544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108909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pl-PL">
                <a:solidFill>
                  <a:schemeClr val="tx1"/>
                </a:solidFill>
              </a:rPr>
              <a:t>MĘKI ŚWIĘTEJ MARTYNY:</a:t>
            </a:r>
            <a:endParaRPr lang="pl-PL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9700" y="3429000"/>
            <a:ext cx="9372600" cy="2508384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pl-PL" sz="2000">
                <a:ea typeface="+mn-lt"/>
                <a:cs typeface="+mn-lt"/>
              </a:rPr>
              <a:t>Kiedy razu pewnego zobaczył Martynę, która była dziewicą przedziwnej piękności, został ujęty jej urodą. A że była córką konsula i należała do najszlachetniejszych rodzin rzymskich, postanowił wynieść ją podobno do godności cesarzowej i osadzić ją obok siebie na tronie cesarskim; stawiał jednak warunek, by ofiarowała Apollinowi, wyrzekając się Jezusa. Lecz Martyna odpowiedziała: "Bogu samemu jedynie na to ofiarować będę, aby ofiara moja pohańbiła </a:t>
            </a:r>
            <a:r>
              <a:rPr lang="pl-PL" sz="2000" err="1">
                <a:ea typeface="+mn-lt"/>
                <a:cs typeface="+mn-lt"/>
              </a:rPr>
              <a:t>Apollina</a:t>
            </a:r>
            <a:r>
              <a:rPr lang="pl-PL" sz="2000">
                <a:ea typeface="+mn-lt"/>
                <a:cs typeface="+mn-lt"/>
              </a:rPr>
              <a:t>, który kusi dusze ludzkie". Cesarz nie zrozumiał słów panienki; myślał, że jest bliskim celu, wydał wielką ucztę, zgromadził w świątyni </a:t>
            </a:r>
            <a:r>
              <a:rPr lang="pl-PL" sz="2000" err="1">
                <a:ea typeface="+mn-lt"/>
                <a:cs typeface="+mn-lt"/>
              </a:rPr>
              <a:t>Apollina</a:t>
            </a:r>
            <a:r>
              <a:rPr lang="pl-PL" sz="2000">
                <a:ea typeface="+mn-lt"/>
                <a:cs typeface="+mn-lt"/>
              </a:rPr>
              <a:t> kapłanów pogańskich i wprowadził Martynę, by ofiarę składała. Dziewica padła na kolana, uczyniła Znak Krzyża Świętego i modliła się z podniesionymi w górę rękami do Boga o łaskę. Rozgniewany zawodem cesarz kazał Martynę policzkować i ostrymi kolcami rozrywać żywcem jej ciało. Kazał Martynę cesarz obnażyć i po ostrych wlec skorupach. Święta modliła się do Boga i błagała o nawrócenie oprawców. I rzeczywiście ośmiu oprawców padło do kolan panienki, przepraszali ją za krzywdę, wyrządzoną, oświadczając gotowość przyjęcia wiary Chrystusowej. Widząc to cesarz, polecił owych oprawców rozrywać żelaznymi hakami, a gdy mimo mąk trwali w wierze Chrystusowej, kazał ich wszystkich pościnać. Martynę wtrącił do więzienia.</a:t>
            </a:r>
            <a:br>
              <a:rPr lang="pl-PL" sz="2000">
                <a:ea typeface="+mn-lt"/>
                <a:cs typeface="+mn-lt"/>
              </a:rPr>
            </a:br>
            <a:r>
              <a:rPr lang="pl-PL" sz="1100">
                <a:ea typeface="+mn-lt"/>
                <a:cs typeface="+mn-lt"/>
              </a:rPr>
              <a:t>  </a:t>
            </a:r>
            <a:br>
              <a:rPr lang="pl-PL" sz="1100">
                <a:ea typeface="+mn-lt"/>
                <a:cs typeface="+mn-lt"/>
              </a:rPr>
            </a:br>
            <a:r>
              <a:rPr lang="pl-PL" sz="1100">
                <a:ea typeface="+mn-lt"/>
                <a:cs typeface="+mn-lt"/>
              </a:rPr>
              <a:t>       </a:t>
            </a:r>
            <a:endParaRPr lang="pl-PL" sz="1100">
              <a:latin typeface="Avenir Next LT Pro"/>
              <a:ea typeface="Verdana" panose="020B060403050404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</p:transition>
    </mc:Choice>
    <mc:Fallback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pl-PL"/>
              <a:t>ZAMORDOWANIE ŚW. MARTYNY: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pl-PL">
                <a:ea typeface="+mn-lt"/>
                <a:cs typeface="+mn-lt"/>
              </a:rPr>
              <a:t>Powtórnie Martyna zawisła na palach; ostrymi hakami rozrywały zbiry znowu jej ciało. Na wezwanie, by złożyła ofiarę pogańską i zachowała w ten sposób swe życie, święta odpowiedziała: Panem moim Jezus Chrystus; brzydkim bożkom waszym kłaniać się nie myślę. Przywiedziony do wściekłości cesarz kazał ją rzucić lwom na pożarcie. Tysiące Rzymian, między nimi i cesarz, zebrało się na miejscu widowiska, by przypatrzeć się, jak dziki zwierz poszarpie w kawały jedną z </a:t>
            </a:r>
            <a:r>
              <a:rPr lang="pl-PL" err="1">
                <a:ea typeface="+mn-lt"/>
                <a:cs typeface="+mn-lt"/>
              </a:rPr>
              <a:t>najzaczniejszych</a:t>
            </a:r>
            <a:r>
              <a:rPr lang="pl-PL">
                <a:ea typeface="+mn-lt"/>
                <a:cs typeface="+mn-lt"/>
              </a:rPr>
              <a:t> córek Rzymu. Na dany znak w ogromnych skokach wpadł zgłodniały lew na piasek amfiteatru. Ujrzawszy Martynę, nagle złożył się do stóp panienki, jakby czekając na jej rozkazy. Potem jak strzała zerwał się, rzucił się na publiczność i przeskoczywszy balustradę rozerwał w kawały kilku widzów. Cesarz przypisywał to niezwykłe zdarzenie czarom Martyny; przypuszczając, że w związku z czarami stoją piękne i długie włosy męczenniczki, kazał je obciąć, samą zaś zamknąć w świątyni Jowisza, gdzie znajdowało się wiele posągów pogańskich bogów.</a:t>
            </a:r>
            <a:endParaRPr lang="pl-P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pl-PL"/>
              <a:t>W CZYM MOGĘ NAŚLADOWAĆ ŚWIĘTĄ MARTYNĘ?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Św. Martyna jest dla nas wzorem bezgranicznej miłości i ufności do Boga</a:t>
            </a:r>
            <a:endParaRPr lang="pl-PL"/>
          </a:p>
          <a:p>
            <a:pPr>
              <a:buClr>
                <a:srgbClr val="262626"/>
              </a:buClr>
            </a:pPr>
            <a:r>
              <a:rPr lang="pl-PL"/>
              <a:t>Święta Martyna oddała życie za swoją wiarę</a:t>
            </a:r>
            <a:endParaRPr lang="pl-PL"/>
          </a:p>
          <a:p>
            <a:pPr>
              <a:buClr>
                <a:srgbClr val="262626"/>
              </a:buClr>
            </a:pPr>
            <a:r>
              <a:rPr lang="pl-PL"/>
              <a:t>Święta Martyna uczy nas jak można pokochać nawet tych co wyrządzili nam najwięcej krzywdy</a:t>
            </a:r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6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pl-PL"/>
              <a:t>ŚWIĘTA MARTYNA JEST DLA MNIE AUTORYTETEM, PONIEWAŻ: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Uczy nas szacunku i ubóstwa</a:t>
            </a:r>
            <a:endParaRPr lang="pl-PL"/>
          </a:p>
          <a:p>
            <a:pPr>
              <a:buClr>
                <a:srgbClr val="262626"/>
              </a:buClr>
            </a:pPr>
            <a:r>
              <a:rPr lang="pl-PL"/>
              <a:t>Uczy nas również wytrwałości, ponieważ znosiła męki za swoją wiarę</a:t>
            </a:r>
            <a:endParaRPr lang="pl-PL"/>
          </a:p>
          <a:p>
            <a:pPr>
              <a:buClr>
                <a:srgbClr val="262626"/>
              </a:buClr>
            </a:pPr>
            <a:r>
              <a:rPr lang="pl-PL"/>
              <a:t>Pokazuje nam też, że modlitwa to najlepszy sposób na pomoc w trudnej dla nas sytuacji</a:t>
            </a:r>
            <a:endParaRPr lang="pl-PL"/>
          </a:p>
          <a:p>
            <a:pPr>
              <a:buClr>
                <a:srgbClr val="262626"/>
              </a:buClr>
            </a:pPr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:blinds dir="vert"/>
      </p:transition>
    </mc:Choice>
    <mc:Fallback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/>
          <p:cNvGrpSpPr>
            <a:grpSpLocks noGrp="1" noRot="1" noChangeAspect="1" noMove="1" noResize="1" noUngrp="1"/>
          </p:cNvGrpSpPr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97052" y="777240"/>
            <a:ext cx="10597896" cy="5303520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3520" y="1272800"/>
            <a:ext cx="6544620" cy="43124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3000"/>
              </a:lnSpc>
            </a:pPr>
            <a:r>
              <a:rPr lang="en-US" sz="6800" cap="all" spc="-100">
                <a:solidFill>
                  <a:schemeClr val="tx1"/>
                </a:solidFill>
              </a:rPr>
              <a:t>DZIĘKUJĘ SERDECZNIE ZA OBEJRZENIE!</a:t>
            </a:r>
            <a:endParaRPr lang="en-US" sz="6800" cap="all" spc="-10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Avenir Next LT Pro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3584</Words>
  <Application>WPS Presentation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SimSun</vt:lpstr>
      <vt:lpstr>Wingdings</vt:lpstr>
      <vt:lpstr>Garamond</vt:lpstr>
      <vt:lpstr>Avenir Next LT Pro</vt:lpstr>
      <vt:lpstr>Segoe Print</vt:lpstr>
      <vt:lpstr>Verdana</vt:lpstr>
      <vt:lpstr>Arial</vt:lpstr>
      <vt:lpstr>Avenir Next LT Pro Light</vt:lpstr>
      <vt:lpstr>Microsoft YaHei</vt:lpstr>
      <vt:lpstr/>
      <vt:lpstr>Arial Unicode MS</vt:lpstr>
      <vt:lpstr>Calibri</vt:lpstr>
      <vt:lpstr>SavonVTI</vt:lpstr>
      <vt:lpstr>"ŻYCIORYS ŚW. MARTYNY"</vt:lpstr>
      <vt:lpstr>Święta Martyna była męczennicą chrześcijańską oraz świętą kościoła katolickiego I prawosławnego jest patronką rzymu oraz matek karmiących piersią. Zmarła ona ok. 30 stycznia 226 lub 230 roku w rzymie.</vt:lpstr>
      <vt:lpstr>O ŚW. MARTYNIE:</vt:lpstr>
      <vt:lpstr>MĘKI ŚWIĘTEJ MARTYNY:</vt:lpstr>
      <vt:lpstr>ZAMORDOWANIE ŚW. MARTYNY:</vt:lpstr>
      <vt:lpstr>W CZYM MOGĘ NAŚLADOWAĆ ŚWIĘTĄ MARTYNĘ?</vt:lpstr>
      <vt:lpstr>ŚWIĘTA MARTYNA JEST DLA MNIE AUTORYTETEM, PONIEWAŻ:</vt:lpstr>
      <vt:lpstr>DZIĘKUJĘ SERDECZNIE ZA OBEJRZENIE!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Admin</cp:lastModifiedBy>
  <cp:revision>2</cp:revision>
  <dcterms:created xsi:type="dcterms:W3CDTF">2020-11-19T19:10:00Z</dcterms:created>
  <dcterms:modified xsi:type="dcterms:W3CDTF">2020-11-21T13:06:00Z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1045-11.2.0.9747</vt:lpwstr>
  </property>
</Properties>
</file>