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29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5AE-F6C1-432E-93D7-A9DD323FCD1C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3011-3F7D-4E2E-B7F6-2F279A22C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5AE-F6C1-432E-93D7-A9DD323FCD1C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3011-3F7D-4E2E-B7F6-2F279A22C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5AE-F6C1-432E-93D7-A9DD323FCD1C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3011-3F7D-4E2E-B7F6-2F279A22C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5AE-F6C1-432E-93D7-A9DD323FCD1C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3011-3F7D-4E2E-B7F6-2F279A22C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5AE-F6C1-432E-93D7-A9DD323FCD1C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3011-3F7D-4E2E-B7F6-2F279A22C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5AE-F6C1-432E-93D7-A9DD323FCD1C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3011-3F7D-4E2E-B7F6-2F279A22C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5AE-F6C1-432E-93D7-A9DD323FCD1C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3011-3F7D-4E2E-B7F6-2F279A22C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5AE-F6C1-432E-93D7-A9DD323FCD1C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3011-3F7D-4E2E-B7F6-2F279A22C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5AE-F6C1-432E-93D7-A9DD323FCD1C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3011-3F7D-4E2E-B7F6-2F279A22C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5AE-F6C1-432E-93D7-A9DD323FCD1C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3011-3F7D-4E2E-B7F6-2F279A22C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5AE-F6C1-432E-93D7-A9DD323FCD1C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3011-3F7D-4E2E-B7F6-2F279A22C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5E5AE-F6C1-432E-93D7-A9DD323FCD1C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C3011-3F7D-4E2E-B7F6-2F279A22CEF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Antoni </a:t>
            </a:r>
            <a:r>
              <a:rPr lang="pl-PL" dirty="0" err="1" smtClean="0"/>
              <a:t>Bręczewski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pl-PL" sz="2800" dirty="0" smtClean="0"/>
              <a:t>nasz wielkopolski bohater.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400800" cy="1500198"/>
          </a:xfrm>
        </p:spPr>
        <p:txBody>
          <a:bodyPr>
            <a:normAutofit lnSpcReduction="10000"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sz="20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pl-PL" sz="2000" dirty="0" smtClean="0">
                <a:solidFill>
                  <a:schemeClr val="bg2">
                    <a:lumMod val="50000"/>
                  </a:schemeClr>
                </a:solidFill>
              </a:rPr>
              <a:t>utor: Wojciech </a:t>
            </a:r>
            <a:r>
              <a:rPr lang="pl-PL" sz="2000" dirty="0" err="1" smtClean="0">
                <a:solidFill>
                  <a:schemeClr val="bg2">
                    <a:lumMod val="50000"/>
                  </a:schemeClr>
                </a:solidFill>
              </a:rPr>
              <a:t>Chizari</a:t>
            </a:r>
            <a:endParaRPr lang="pl-PL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428860" y="2786058"/>
            <a:ext cx="4143404" cy="3000396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u="sng" dirty="0" smtClean="0"/>
              <a:t>Po powrocie został rolnikiem.</a:t>
            </a:r>
            <a:endParaRPr lang="pl-PL" u="sng" dirty="0"/>
          </a:p>
        </p:txBody>
      </p:sp>
      <p:pic>
        <p:nvPicPr>
          <p:cNvPr id="3" name="Obraz 2" descr="trakt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928934"/>
            <a:ext cx="3562350" cy="261937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71736" y="2786058"/>
            <a:ext cx="3857652" cy="314327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u="sng" dirty="0" smtClean="0"/>
              <a:t>Zmarł 02.11.1974r.</a:t>
            </a:r>
            <a:endParaRPr lang="pl-PL" u="sng" dirty="0"/>
          </a:p>
        </p:txBody>
      </p:sp>
      <p:pic>
        <p:nvPicPr>
          <p:cNvPr id="3" name="Obraz 2" descr="fuofgdnte.jpg"/>
          <p:cNvPicPr>
            <a:picLocks noChangeAspect="1"/>
          </p:cNvPicPr>
          <p:nvPr/>
        </p:nvPicPr>
        <p:blipFill>
          <a:blip r:embed="rId2"/>
          <a:srcRect t="14925"/>
          <a:stretch>
            <a:fillRect/>
          </a:stretch>
        </p:blipFill>
        <p:spPr>
          <a:xfrm>
            <a:off x="2571736" y="2786058"/>
            <a:ext cx="3857652" cy="314327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500430" y="4572008"/>
            <a:ext cx="2214578" cy="214314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-571528"/>
            <a:ext cx="8286808" cy="46434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u="sng" dirty="0" smtClean="0"/>
              <a:t>Awansował do stopnia podporucznika, oraz otrzymał Medal Niepodległości, Medal „Polska Swemu Obrońcy”, Wielkopolski Krzyż Powstańczy i Krzyż Kawalerski Orderu Odrodzenia Polski.</a:t>
            </a:r>
            <a:endParaRPr lang="pl-PL" u="sng" dirty="0"/>
          </a:p>
        </p:txBody>
      </p:sp>
      <p:pic>
        <p:nvPicPr>
          <p:cNvPr id="3" name="Obraz 2" descr="fv kp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4643446"/>
            <a:ext cx="1652739" cy="200026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pl-PL" sz="5400" u="sng" dirty="0" smtClean="0"/>
              <a:t>Dziękuję za uwagę</a:t>
            </a:r>
            <a:endParaRPr lang="pl-PL" sz="5400" u="sng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3143240" y="2643182"/>
            <a:ext cx="2786082" cy="32147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u="sng" dirty="0" smtClean="0"/>
              <a:t>Urodził się w Grzebienisku 1891r., mieszkał w Kaźmierzu.</a:t>
            </a:r>
            <a:endParaRPr lang="pl-PL" u="sng" dirty="0"/>
          </a:p>
        </p:txBody>
      </p:sp>
      <p:pic>
        <p:nvPicPr>
          <p:cNvPr id="3" name="Obraz 2" descr="Herb kaźmier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857496"/>
            <a:ext cx="2357454" cy="283680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500166" y="2857496"/>
            <a:ext cx="6143668" cy="3357586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u="sng" dirty="0" smtClean="0"/>
              <a:t>Walczył w czasie I wojny światowej na froncie zachodnim.</a:t>
            </a:r>
            <a:endParaRPr lang="pl-PL" u="sng" dirty="0"/>
          </a:p>
        </p:txBody>
      </p:sp>
      <p:pic>
        <p:nvPicPr>
          <p:cNvPr id="7" name="Obraz 6" descr="czo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929058" y="3143248"/>
            <a:ext cx="3514749" cy="2928958"/>
          </a:xfrm>
          <a:prstGeom prst="rect">
            <a:avLst/>
          </a:prstGeom>
        </p:spPr>
      </p:pic>
      <p:pic>
        <p:nvPicPr>
          <p:cNvPr id="8" name="Obraz 7" descr="zolnier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3857628"/>
            <a:ext cx="1285884" cy="172601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85786" y="2500306"/>
            <a:ext cx="7500990" cy="385765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u="sng" dirty="0" smtClean="0"/>
              <a:t>Został ranny i w stopniu starszego szeregowca wrócił do Kaźmierza.</a:t>
            </a:r>
            <a:endParaRPr lang="pl-PL" u="sng" dirty="0"/>
          </a:p>
        </p:txBody>
      </p:sp>
      <p:pic>
        <p:nvPicPr>
          <p:cNvPr id="3" name="Obraz 2" descr="szpital.jpg"/>
          <p:cNvPicPr>
            <a:picLocks noChangeAspect="1"/>
          </p:cNvPicPr>
          <p:nvPr/>
        </p:nvPicPr>
        <p:blipFill>
          <a:blip r:embed="rId2" cstate="print"/>
          <a:srcRect l="11905" t="14286" r="19048" b="14286"/>
          <a:stretch>
            <a:fillRect/>
          </a:stretch>
        </p:blipFill>
        <p:spPr>
          <a:xfrm>
            <a:off x="5500694" y="3214686"/>
            <a:ext cx="2071702" cy="2143140"/>
          </a:xfrm>
          <a:prstGeom prst="rect">
            <a:avLst/>
          </a:prstGeom>
        </p:spPr>
      </p:pic>
      <p:pic>
        <p:nvPicPr>
          <p:cNvPr id="4" name="Obraz 3" descr="nosz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214686"/>
            <a:ext cx="3443680" cy="233362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857356" y="3500438"/>
            <a:ext cx="5429288" cy="257176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15423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u="sng" dirty="0" smtClean="0"/>
              <a:t>02.01.1919r. walczył w Powstaniu Wielkopolskim w 1 Kompanii Szamotulskiej  pod dowództwem por. Franciszka Przybylskiego.  </a:t>
            </a:r>
            <a:endParaRPr lang="pl-PL" u="sng" dirty="0"/>
          </a:p>
        </p:txBody>
      </p:sp>
      <p:pic>
        <p:nvPicPr>
          <p:cNvPr id="3" name="Obraz 2" descr="flaga polsk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714876" y="3714752"/>
            <a:ext cx="2543175" cy="2286016"/>
          </a:xfrm>
          <a:prstGeom prst="rect">
            <a:avLst/>
          </a:prstGeom>
        </p:spPr>
      </p:pic>
      <p:pic>
        <p:nvPicPr>
          <p:cNvPr id="4" name="Obraz 3" descr="zolnier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571736" y="4071942"/>
            <a:ext cx="1357322" cy="182190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85720" y="3714752"/>
            <a:ext cx="8643998" cy="2000264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u="sng" dirty="0" smtClean="0"/>
              <a:t>Od czerwca 1919r. w szeregach Toruńskiego Pułku Piechoty walczył w wojnie polsko-rosyjskiej w 1920r.</a:t>
            </a:r>
            <a:endParaRPr lang="pl-PL" u="sng" dirty="0"/>
          </a:p>
        </p:txBody>
      </p:sp>
      <p:pic>
        <p:nvPicPr>
          <p:cNvPr id="4" name="Obraz 3" descr="flaga polsk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929066"/>
            <a:ext cx="2500330" cy="1728787"/>
          </a:xfrm>
          <a:prstGeom prst="rect">
            <a:avLst/>
          </a:prstGeom>
        </p:spPr>
      </p:pic>
      <p:pic>
        <p:nvPicPr>
          <p:cNvPr id="5" name="Obraz 4" descr="flag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357950" y="3857628"/>
            <a:ext cx="2543175" cy="1800225"/>
          </a:xfrm>
          <a:prstGeom prst="rect">
            <a:avLst/>
          </a:prstGeom>
        </p:spPr>
      </p:pic>
      <p:pic>
        <p:nvPicPr>
          <p:cNvPr id="7" name="Obraz 6" descr="efnoj fva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4500570"/>
            <a:ext cx="1143008" cy="1144437"/>
          </a:xfrm>
          <a:prstGeom prst="rect">
            <a:avLst/>
          </a:prstGeom>
        </p:spPr>
      </p:pic>
      <p:pic>
        <p:nvPicPr>
          <p:cNvPr id="8" name="Obraz 7" descr="vfj bzfjo'fzdo.jpg"/>
          <p:cNvPicPr>
            <a:picLocks noChangeAspect="1"/>
          </p:cNvPicPr>
          <p:nvPr/>
        </p:nvPicPr>
        <p:blipFill>
          <a:blip r:embed="rId5"/>
          <a:srcRect b="22223"/>
          <a:stretch>
            <a:fillRect/>
          </a:stretch>
        </p:blipFill>
        <p:spPr>
          <a:xfrm flipH="1">
            <a:off x="4572000" y="4429132"/>
            <a:ext cx="2030880" cy="118468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428728" y="3571876"/>
            <a:ext cx="6072230" cy="285752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08279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u="sng" dirty="0" smtClean="0"/>
              <a:t>Od 1914r. do 1919r. </a:t>
            </a:r>
            <a:r>
              <a:rPr lang="pl-PL" u="sng" dirty="0"/>
              <a:t>z</a:t>
            </a:r>
            <a:r>
              <a:rPr lang="pl-PL" u="sng" dirty="0" smtClean="0"/>
              <a:t>ostał skarbnikiem Związku Weteranów Powstań Narodowych Rzeczypospolitej Polskiej.</a:t>
            </a:r>
            <a:endParaRPr lang="pl-PL" u="sng" dirty="0"/>
          </a:p>
        </p:txBody>
      </p:sp>
      <p:pic>
        <p:nvPicPr>
          <p:cNvPr id="3" name="Obraz 2" descr="rgtnotnesh]4i0.jpg"/>
          <p:cNvPicPr>
            <a:picLocks noChangeAspect="1"/>
          </p:cNvPicPr>
          <p:nvPr/>
        </p:nvPicPr>
        <p:blipFill>
          <a:blip r:embed="rId2"/>
          <a:srcRect l="18333" t="18651" r="18333" b="19841"/>
          <a:stretch>
            <a:fillRect/>
          </a:stretch>
        </p:blipFill>
        <p:spPr>
          <a:xfrm>
            <a:off x="4929190" y="4429132"/>
            <a:ext cx="1928826" cy="1573516"/>
          </a:xfrm>
          <a:prstGeom prst="rect">
            <a:avLst/>
          </a:prstGeom>
        </p:spPr>
      </p:pic>
      <p:pic>
        <p:nvPicPr>
          <p:cNvPr id="4" name="Obraz 3" descr="febujoga[ug.jpg"/>
          <p:cNvPicPr>
            <a:picLocks noChangeAspect="1"/>
          </p:cNvPicPr>
          <p:nvPr/>
        </p:nvPicPr>
        <p:blipFill>
          <a:blip r:embed="rId3" cstate="print"/>
          <a:srcRect l="11735" t="8795" r="9050" b="6188"/>
          <a:stretch>
            <a:fillRect/>
          </a:stretch>
        </p:blipFill>
        <p:spPr>
          <a:xfrm>
            <a:off x="2214546" y="4143380"/>
            <a:ext cx="1928826" cy="207170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285852" y="3429000"/>
            <a:ext cx="6429420" cy="250033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u="sng" dirty="0" smtClean="0"/>
              <a:t>W 1939r. </a:t>
            </a:r>
            <a:r>
              <a:rPr lang="pl-PL" u="sng" dirty="0"/>
              <a:t>w</a:t>
            </a:r>
            <a:r>
              <a:rPr lang="pl-PL" u="sng" dirty="0" smtClean="0"/>
              <a:t>ypędzony do GG.</a:t>
            </a:r>
            <a:endParaRPr lang="pl-PL" u="sng" dirty="0"/>
          </a:p>
        </p:txBody>
      </p:sp>
      <p:pic>
        <p:nvPicPr>
          <p:cNvPr id="3" name="Obraz 2" descr="fnkbd'bnd.jpg"/>
          <p:cNvPicPr>
            <a:picLocks noChangeAspect="1"/>
          </p:cNvPicPr>
          <p:nvPr/>
        </p:nvPicPr>
        <p:blipFill>
          <a:blip r:embed="rId2"/>
          <a:srcRect l="20737" t="9698" r="23963" b="15948"/>
          <a:stretch>
            <a:fillRect/>
          </a:stretch>
        </p:blipFill>
        <p:spPr>
          <a:xfrm>
            <a:off x="2571736" y="4071942"/>
            <a:ext cx="1143008" cy="1643074"/>
          </a:xfrm>
          <a:prstGeom prst="rect">
            <a:avLst/>
          </a:prstGeom>
        </p:spPr>
      </p:pic>
      <p:pic>
        <p:nvPicPr>
          <p:cNvPr id="5" name="Obraz 4" descr="gtob[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3929066"/>
            <a:ext cx="1357322" cy="197942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357290" y="2786058"/>
            <a:ext cx="6429420" cy="2714644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u="sng" dirty="0" smtClean="0"/>
              <a:t>W</a:t>
            </a:r>
            <a:r>
              <a:rPr lang="pl-PL" u="sng" dirty="0" smtClean="0"/>
              <a:t>rócił do Kaźmierza w 1945r.</a:t>
            </a:r>
            <a:br>
              <a:rPr lang="pl-PL" u="sng" dirty="0" smtClean="0"/>
            </a:br>
            <a:endParaRPr lang="pl-PL" u="sng" dirty="0"/>
          </a:p>
        </p:txBody>
      </p:sp>
      <p:pic>
        <p:nvPicPr>
          <p:cNvPr id="3" name="Obraz 2" descr="fnkbd'bnd.jpg"/>
          <p:cNvPicPr>
            <a:picLocks noChangeAspect="1"/>
          </p:cNvPicPr>
          <p:nvPr/>
        </p:nvPicPr>
        <p:blipFill>
          <a:blip r:embed="rId2"/>
          <a:srcRect l="20362" t="11207" r="25339" b="17672"/>
          <a:stretch>
            <a:fillRect/>
          </a:stretch>
        </p:blipFill>
        <p:spPr>
          <a:xfrm flipH="1">
            <a:off x="5786446" y="3786190"/>
            <a:ext cx="1143008" cy="1571636"/>
          </a:xfrm>
          <a:prstGeom prst="rect">
            <a:avLst/>
          </a:prstGeom>
        </p:spPr>
      </p:pic>
      <p:pic>
        <p:nvPicPr>
          <p:cNvPr id="4" name="Obraz 3" descr="vempnih.jpg"/>
          <p:cNvPicPr>
            <a:picLocks noChangeAspect="1"/>
          </p:cNvPicPr>
          <p:nvPr/>
        </p:nvPicPr>
        <p:blipFill>
          <a:blip r:embed="rId3"/>
          <a:srcRect t="8587" b="18426"/>
          <a:stretch>
            <a:fillRect/>
          </a:stretch>
        </p:blipFill>
        <p:spPr>
          <a:xfrm>
            <a:off x="1928794" y="3000372"/>
            <a:ext cx="3071834" cy="242889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ysClr val="windowText" lastClr="000000"/>
      </a:dk1>
      <a:lt1>
        <a:srgbClr val="EEECE1"/>
      </a:lt1>
      <a:dk2>
        <a:srgbClr val="BFBFBF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10</Words>
  <Application>Microsoft Office PowerPoint</Application>
  <PresentationFormat>Pokaz na ekranie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Antoni Bręczewski, nasz wielkopolski bohater.</vt:lpstr>
      <vt:lpstr>  Urodził się w Grzebienisku 1891r., mieszkał w Kaźmierzu.</vt:lpstr>
      <vt:lpstr>  Walczył w czasie I wojny światowej na froncie zachodnim.</vt:lpstr>
      <vt:lpstr>  Został ranny i w stopniu starszego szeregowca wrócił do Kaźmierza.</vt:lpstr>
      <vt:lpstr>  02.01.1919r. walczył w Powstaniu Wielkopolskim w 1 Kompanii Szamotulskiej  pod dowództwem por. Franciszka Przybylskiego.  </vt:lpstr>
      <vt:lpstr>  Od czerwca 1919r. w szeregach Toruńskiego Pułku Piechoty walczył w wojnie polsko-rosyjskiej w 1920r.</vt:lpstr>
      <vt:lpstr>  Od 1914r. do 1919r. został skarbnikiem Związku Weteranów Powstań Narodowych Rzeczypospolitej Polskiej.</vt:lpstr>
      <vt:lpstr>  W 1939r. wypędzony do GG.</vt:lpstr>
      <vt:lpstr>   Wrócił do Kaźmierza w 1945r. </vt:lpstr>
      <vt:lpstr>  Po powrocie został rolnikiem.</vt:lpstr>
      <vt:lpstr>  Zmarł 02.11.1974r.</vt:lpstr>
      <vt:lpstr>  Awansował do stopnia podporucznika, oraz otrzymał Medal Niepodległości, Medal „Polska Swemu Obrońcy”, Wielkopolski Krzyż Powstańczy i Krzyż Kawalerski Orderu Odrodzenia Polski.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Antoni Bręczewski</dc:title>
  <dc:creator>Chizari</dc:creator>
  <cp:lastModifiedBy>Chizari</cp:lastModifiedBy>
  <cp:revision>23</cp:revision>
  <dcterms:created xsi:type="dcterms:W3CDTF">2020-11-08T13:12:14Z</dcterms:created>
  <dcterms:modified xsi:type="dcterms:W3CDTF">2020-11-08T16:58:30Z</dcterms:modified>
</cp:coreProperties>
</file>