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5" r:id="rId12"/>
    <p:sldId id="267" r:id="rId13"/>
    <p:sldId id="268" r:id="rId14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4429" autoAdjust="0"/>
    <p:restoredTop sz="94638" autoAdjust="0"/>
  </p:normalViewPr>
  <p:slideViewPr>
    <p:cSldViewPr>
      <p:cViewPr varScale="1">
        <p:scale>
          <a:sx n="86" d="100"/>
          <a:sy n="86" d="100"/>
        </p:scale>
        <p:origin x="-155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5E5AE-F6C1-432E-93D7-A9DD323FCD1C}" type="datetimeFigureOut">
              <a:rPr lang="pl-PL" smtClean="0"/>
              <a:t>08.11.2020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C3011-3F7D-4E2E-B7F6-2F279A22CEF8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  <p:transition spd="med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5E5AE-F6C1-432E-93D7-A9DD323FCD1C}" type="datetimeFigureOut">
              <a:rPr lang="pl-PL" smtClean="0"/>
              <a:t>08.11.2020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C3011-3F7D-4E2E-B7F6-2F279A22CEF8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5E5AE-F6C1-432E-93D7-A9DD323FCD1C}" type="datetimeFigureOut">
              <a:rPr lang="pl-PL" smtClean="0"/>
              <a:t>08.11.2020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C3011-3F7D-4E2E-B7F6-2F279A22CEF8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5E5AE-F6C1-432E-93D7-A9DD323FCD1C}" type="datetimeFigureOut">
              <a:rPr lang="pl-PL" smtClean="0"/>
              <a:t>08.11.2020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C3011-3F7D-4E2E-B7F6-2F279A22CEF8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5E5AE-F6C1-432E-93D7-A9DD323FCD1C}" type="datetimeFigureOut">
              <a:rPr lang="pl-PL" smtClean="0"/>
              <a:t>08.11.2020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C3011-3F7D-4E2E-B7F6-2F279A22CEF8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5E5AE-F6C1-432E-93D7-A9DD323FCD1C}" type="datetimeFigureOut">
              <a:rPr lang="pl-PL" smtClean="0"/>
              <a:t>08.11.2020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C3011-3F7D-4E2E-B7F6-2F279A22CEF8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5E5AE-F6C1-432E-93D7-A9DD323FCD1C}" type="datetimeFigureOut">
              <a:rPr lang="pl-PL" smtClean="0"/>
              <a:t>08.11.2020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C3011-3F7D-4E2E-B7F6-2F279A22CEF8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5E5AE-F6C1-432E-93D7-A9DD323FCD1C}" type="datetimeFigureOut">
              <a:rPr lang="pl-PL" smtClean="0"/>
              <a:t>08.11.2020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C3011-3F7D-4E2E-B7F6-2F279A22CEF8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5E5AE-F6C1-432E-93D7-A9DD323FCD1C}" type="datetimeFigureOut">
              <a:rPr lang="pl-PL" smtClean="0"/>
              <a:t>08.11.2020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C3011-3F7D-4E2E-B7F6-2F279A22CEF8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5E5AE-F6C1-432E-93D7-A9DD323FCD1C}" type="datetimeFigureOut">
              <a:rPr lang="pl-PL" smtClean="0"/>
              <a:t>08.11.2020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C3011-3F7D-4E2E-B7F6-2F279A22CEF8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5E5AE-F6C1-432E-93D7-A9DD323FCD1C}" type="datetimeFigureOut">
              <a:rPr lang="pl-PL" smtClean="0"/>
              <a:t>08.11.2020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C3011-3F7D-4E2E-B7F6-2F279A22CEF8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C5E5AE-F6C1-432E-93D7-A9DD323FCD1C}" type="datetimeFigureOut">
              <a:rPr lang="pl-PL" smtClean="0"/>
              <a:t>08.11.2020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BC3011-3F7D-4E2E-B7F6-2F279A22CEF8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 spd="med">
    <p:fad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Antoni </a:t>
            </a:r>
            <a:r>
              <a:rPr lang="pl-PL" dirty="0" err="1" smtClean="0"/>
              <a:t>Bręczewski</a:t>
            </a:r>
            <a:r>
              <a:rPr lang="pl-PL" dirty="0" smtClean="0"/>
              <a:t>,</a:t>
            </a:r>
            <a:br>
              <a:rPr lang="pl-PL" dirty="0" smtClean="0"/>
            </a:br>
            <a:r>
              <a:rPr lang="pl-PL" sz="2800" dirty="0" smtClean="0"/>
              <a:t>nasz wielkopolski bohater.</a:t>
            </a:r>
            <a:endParaRPr lang="pl-PL" sz="2800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57290" y="3429000"/>
            <a:ext cx="6400800" cy="1500198"/>
          </a:xfrm>
        </p:spPr>
        <p:txBody>
          <a:bodyPr>
            <a:normAutofit lnSpcReduction="10000"/>
          </a:bodyPr>
          <a:lstStyle/>
          <a:p>
            <a:endParaRPr lang="pl-PL" dirty="0" smtClean="0">
              <a:solidFill>
                <a:schemeClr val="tx1"/>
              </a:solidFill>
            </a:endParaRPr>
          </a:p>
          <a:p>
            <a:endParaRPr lang="pl-PL" dirty="0">
              <a:solidFill>
                <a:schemeClr val="tx1"/>
              </a:solidFill>
            </a:endParaRPr>
          </a:p>
          <a:p>
            <a:r>
              <a:rPr lang="pl-PL" sz="2000" dirty="0">
                <a:solidFill>
                  <a:schemeClr val="bg2">
                    <a:lumMod val="50000"/>
                  </a:schemeClr>
                </a:solidFill>
              </a:rPr>
              <a:t>a</a:t>
            </a:r>
            <a:r>
              <a:rPr lang="pl-PL" sz="2000" dirty="0" smtClean="0">
                <a:solidFill>
                  <a:schemeClr val="bg2">
                    <a:lumMod val="50000"/>
                  </a:schemeClr>
                </a:solidFill>
              </a:rPr>
              <a:t>utor: Wojciech </a:t>
            </a:r>
            <a:r>
              <a:rPr lang="pl-PL" sz="2000" dirty="0" err="1" smtClean="0">
                <a:solidFill>
                  <a:schemeClr val="bg2">
                    <a:lumMod val="50000"/>
                  </a:schemeClr>
                </a:solidFill>
              </a:rPr>
              <a:t>Chizari</a:t>
            </a:r>
            <a:endParaRPr lang="pl-PL" sz="20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2428860" y="2786058"/>
            <a:ext cx="4143404" cy="3000396"/>
          </a:xfrm>
          <a:prstGeom prst="rect">
            <a:avLst/>
          </a:prstGeom>
          <a:solidFill>
            <a:srgbClr val="FFFFFF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/>
            </a:r>
            <a:br>
              <a:rPr lang="pl-PL" dirty="0" smtClean="0"/>
            </a:br>
            <a:r>
              <a:rPr lang="pl-PL" dirty="0"/>
              <a:t/>
            </a:r>
            <a:br>
              <a:rPr lang="pl-PL" dirty="0"/>
            </a:br>
            <a:r>
              <a:rPr lang="pl-PL" u="sng" dirty="0" smtClean="0"/>
              <a:t>Po powrocie został rolnikiem.</a:t>
            </a:r>
            <a:endParaRPr lang="pl-PL" u="sng" dirty="0"/>
          </a:p>
        </p:txBody>
      </p:sp>
      <p:pic>
        <p:nvPicPr>
          <p:cNvPr id="3" name="Obraz 2" descr="trakto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14612" y="2928934"/>
            <a:ext cx="3562350" cy="2619375"/>
          </a:xfrm>
          <a:prstGeom prst="rect">
            <a:avLst/>
          </a:prstGeom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2571736" y="2786058"/>
            <a:ext cx="3857652" cy="3143272"/>
          </a:xfrm>
          <a:prstGeom prst="rect">
            <a:avLst/>
          </a:prstGeom>
          <a:solidFill>
            <a:srgbClr val="FFFFFF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/>
            </a:r>
            <a:br>
              <a:rPr lang="pl-PL" dirty="0" smtClean="0"/>
            </a:br>
            <a:r>
              <a:rPr lang="pl-PL" dirty="0"/>
              <a:t/>
            </a:r>
            <a:br>
              <a:rPr lang="pl-PL" dirty="0"/>
            </a:br>
            <a:r>
              <a:rPr lang="pl-PL" u="sng" dirty="0" smtClean="0"/>
              <a:t>Zmarł 02.11.1974r.</a:t>
            </a:r>
            <a:endParaRPr lang="pl-PL" u="sng" dirty="0"/>
          </a:p>
        </p:txBody>
      </p:sp>
      <p:pic>
        <p:nvPicPr>
          <p:cNvPr id="3" name="Obraz 2" descr="fuofgdnte.jpg"/>
          <p:cNvPicPr>
            <a:picLocks noChangeAspect="1"/>
          </p:cNvPicPr>
          <p:nvPr/>
        </p:nvPicPr>
        <p:blipFill>
          <a:blip r:embed="rId2"/>
          <a:srcRect t="14925"/>
          <a:stretch>
            <a:fillRect/>
          </a:stretch>
        </p:blipFill>
        <p:spPr>
          <a:xfrm>
            <a:off x="2571736" y="2786058"/>
            <a:ext cx="3857652" cy="3143272"/>
          </a:xfrm>
          <a:prstGeom prst="rect">
            <a:avLst/>
          </a:prstGeom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3500430" y="4572008"/>
            <a:ext cx="2214578" cy="2143140"/>
          </a:xfrm>
          <a:prstGeom prst="rect">
            <a:avLst/>
          </a:prstGeom>
          <a:solidFill>
            <a:srgbClr val="FFFFFF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28596" y="-571528"/>
            <a:ext cx="8286808" cy="4643470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/>
            </a:r>
            <a:br>
              <a:rPr lang="pl-PL" dirty="0" smtClean="0"/>
            </a:br>
            <a:r>
              <a:rPr lang="pl-PL" dirty="0"/>
              <a:t/>
            </a:r>
            <a:br>
              <a:rPr lang="pl-PL" dirty="0"/>
            </a:br>
            <a:r>
              <a:rPr lang="pl-PL" u="sng" dirty="0" smtClean="0"/>
              <a:t>Awansował do stopnia podporucznika, oraz otrzymał Medal Niepodległości, Medal „Polska Swemu Obrońcy”, Wielkopolski Krzyż Powstańczy i Krzyż Kawalerski Orderu Odrodzenia Polski.</a:t>
            </a:r>
            <a:endParaRPr lang="pl-PL" u="sng" dirty="0"/>
          </a:p>
        </p:txBody>
      </p:sp>
      <p:pic>
        <p:nvPicPr>
          <p:cNvPr id="3" name="Obraz 2" descr="fv kpf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786182" y="4643446"/>
            <a:ext cx="1652739" cy="2000264"/>
          </a:xfrm>
          <a:prstGeom prst="rect">
            <a:avLst/>
          </a:prstGeom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726130"/>
          </a:xfrm>
        </p:spPr>
        <p:txBody>
          <a:bodyPr>
            <a:normAutofit/>
          </a:bodyPr>
          <a:lstStyle/>
          <a:p>
            <a:r>
              <a:rPr lang="pl-PL" sz="5400" u="sng" dirty="0" smtClean="0"/>
              <a:t>Dziękuję za uwagę</a:t>
            </a:r>
            <a:endParaRPr lang="pl-PL" sz="5400" u="sng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4"/>
          <p:cNvSpPr/>
          <p:nvPr/>
        </p:nvSpPr>
        <p:spPr>
          <a:xfrm>
            <a:off x="3143240" y="2643182"/>
            <a:ext cx="2786082" cy="32147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/>
            </a:r>
            <a:br>
              <a:rPr lang="pl-PL" dirty="0" smtClean="0"/>
            </a:br>
            <a:r>
              <a:rPr lang="pl-PL" dirty="0"/>
              <a:t/>
            </a:r>
            <a:br>
              <a:rPr lang="pl-PL" dirty="0"/>
            </a:br>
            <a:r>
              <a:rPr lang="pl-PL" u="sng" dirty="0" smtClean="0"/>
              <a:t>Urodził się w Grzebienisku 1891r., mieszkał w Kaźmierzu.</a:t>
            </a:r>
            <a:endParaRPr lang="pl-PL" u="sng" dirty="0"/>
          </a:p>
        </p:txBody>
      </p:sp>
      <p:pic>
        <p:nvPicPr>
          <p:cNvPr id="3" name="Obraz 2" descr="Herb kaźmierza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357554" y="2857496"/>
            <a:ext cx="2357454" cy="2836804"/>
          </a:xfrm>
          <a:prstGeom prst="rect">
            <a:avLst/>
          </a:prstGeom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27000">
              <a:schemeClr val="bg2">
                <a:tint val="80000"/>
                <a:satMod val="300000"/>
              </a:schemeClr>
            </a:gs>
            <a:gs pos="100000">
              <a:schemeClr val="bg2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rostokąt 5"/>
          <p:cNvSpPr/>
          <p:nvPr/>
        </p:nvSpPr>
        <p:spPr>
          <a:xfrm>
            <a:off x="1500166" y="2857496"/>
            <a:ext cx="6143668" cy="3357586"/>
          </a:xfrm>
          <a:prstGeom prst="rect">
            <a:avLst/>
          </a:prstGeom>
          <a:solidFill>
            <a:srgbClr val="FFFFFF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/>
            </a:r>
            <a:br>
              <a:rPr lang="pl-PL" dirty="0" smtClean="0"/>
            </a:br>
            <a:r>
              <a:rPr lang="pl-PL" dirty="0"/>
              <a:t/>
            </a:r>
            <a:br>
              <a:rPr lang="pl-PL" dirty="0"/>
            </a:br>
            <a:r>
              <a:rPr lang="pl-PL" u="sng" dirty="0" smtClean="0"/>
              <a:t>Walczył w czasie I wojny światowej na froncie zachodnim.</a:t>
            </a:r>
            <a:endParaRPr lang="pl-PL" u="sng" dirty="0"/>
          </a:p>
        </p:txBody>
      </p:sp>
      <p:pic>
        <p:nvPicPr>
          <p:cNvPr id="7" name="Obraz 6" descr="czolg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3929058" y="3143248"/>
            <a:ext cx="3514749" cy="2928958"/>
          </a:xfrm>
          <a:prstGeom prst="rect">
            <a:avLst/>
          </a:prstGeom>
        </p:spPr>
      </p:pic>
      <p:pic>
        <p:nvPicPr>
          <p:cNvPr id="8" name="Obraz 7" descr="zolnierz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85918" y="3857628"/>
            <a:ext cx="1285884" cy="1726019"/>
          </a:xfrm>
          <a:prstGeom prst="rect">
            <a:avLst/>
          </a:prstGeom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4"/>
          <p:cNvSpPr/>
          <p:nvPr/>
        </p:nvSpPr>
        <p:spPr>
          <a:xfrm>
            <a:off x="785786" y="2500306"/>
            <a:ext cx="7500990" cy="3857652"/>
          </a:xfrm>
          <a:prstGeom prst="rect">
            <a:avLst/>
          </a:prstGeom>
          <a:solidFill>
            <a:srgbClr val="FFFFFF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/>
            </a:r>
            <a:br>
              <a:rPr lang="pl-PL" dirty="0" smtClean="0"/>
            </a:br>
            <a:r>
              <a:rPr lang="pl-PL" dirty="0"/>
              <a:t/>
            </a:r>
            <a:br>
              <a:rPr lang="pl-PL" dirty="0"/>
            </a:br>
            <a:r>
              <a:rPr lang="pl-PL" u="sng" dirty="0" smtClean="0"/>
              <a:t>Został ranny i w stopniu starszego szeregowca wrócił do Kaźmierza.</a:t>
            </a:r>
            <a:endParaRPr lang="pl-PL" u="sng" dirty="0"/>
          </a:p>
        </p:txBody>
      </p:sp>
      <p:pic>
        <p:nvPicPr>
          <p:cNvPr id="3" name="Obraz 2" descr="szpital.jpg"/>
          <p:cNvPicPr>
            <a:picLocks noChangeAspect="1"/>
          </p:cNvPicPr>
          <p:nvPr/>
        </p:nvPicPr>
        <p:blipFill>
          <a:blip r:embed="rId2" cstate="print"/>
          <a:srcRect l="11905" t="14286" r="19048" b="14286"/>
          <a:stretch>
            <a:fillRect/>
          </a:stretch>
        </p:blipFill>
        <p:spPr>
          <a:xfrm>
            <a:off x="5500694" y="3214686"/>
            <a:ext cx="2071702" cy="2143140"/>
          </a:xfrm>
          <a:prstGeom prst="rect">
            <a:avLst/>
          </a:prstGeom>
        </p:spPr>
      </p:pic>
      <p:pic>
        <p:nvPicPr>
          <p:cNvPr id="4" name="Obraz 3" descr="nosze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7224" y="3214686"/>
            <a:ext cx="3443680" cy="2333629"/>
          </a:xfrm>
          <a:prstGeom prst="rect">
            <a:avLst/>
          </a:prstGeom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4"/>
          <p:cNvSpPr/>
          <p:nvPr/>
        </p:nvSpPr>
        <p:spPr>
          <a:xfrm>
            <a:off x="1857356" y="3500438"/>
            <a:ext cx="5429288" cy="2571768"/>
          </a:xfrm>
          <a:prstGeom prst="rect">
            <a:avLst/>
          </a:prstGeom>
          <a:solidFill>
            <a:srgbClr val="FFFFFF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01080" cy="2154230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/>
            </a:r>
            <a:br>
              <a:rPr lang="pl-PL" dirty="0" smtClean="0"/>
            </a:br>
            <a:r>
              <a:rPr lang="pl-PL" dirty="0"/>
              <a:t/>
            </a:r>
            <a:br>
              <a:rPr lang="pl-PL" dirty="0"/>
            </a:br>
            <a:r>
              <a:rPr lang="pl-PL" u="sng" dirty="0" smtClean="0"/>
              <a:t>02.01.1919r. walczył w Powstaniu Wielkopolskim w 1 Kompanii Szamotulskiej  pod dowództwem por. Franciszka Przybylskiego.  </a:t>
            </a:r>
            <a:endParaRPr lang="pl-PL" u="sng" dirty="0"/>
          </a:p>
        </p:txBody>
      </p:sp>
      <p:pic>
        <p:nvPicPr>
          <p:cNvPr id="3" name="Obraz 2" descr="flaga polski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4714876" y="3714752"/>
            <a:ext cx="2543175" cy="2286016"/>
          </a:xfrm>
          <a:prstGeom prst="rect">
            <a:avLst/>
          </a:prstGeom>
        </p:spPr>
      </p:pic>
      <p:pic>
        <p:nvPicPr>
          <p:cNvPr id="4" name="Obraz 3" descr="zolnierz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2571736" y="4071942"/>
            <a:ext cx="1357322" cy="1821908"/>
          </a:xfrm>
          <a:prstGeom prst="rect">
            <a:avLst/>
          </a:prstGeom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rostokąt 5"/>
          <p:cNvSpPr/>
          <p:nvPr/>
        </p:nvSpPr>
        <p:spPr>
          <a:xfrm>
            <a:off x="285720" y="3714752"/>
            <a:ext cx="8643998" cy="2000264"/>
          </a:xfrm>
          <a:prstGeom prst="rect">
            <a:avLst/>
          </a:prstGeom>
          <a:solidFill>
            <a:srgbClr val="FFFFFF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00034" y="71435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/>
            </a:r>
            <a:br>
              <a:rPr lang="pl-PL" dirty="0" smtClean="0"/>
            </a:br>
            <a:r>
              <a:rPr lang="pl-PL" dirty="0"/>
              <a:t/>
            </a:r>
            <a:br>
              <a:rPr lang="pl-PL" dirty="0"/>
            </a:br>
            <a:r>
              <a:rPr lang="pl-PL" u="sng" dirty="0" smtClean="0"/>
              <a:t>Od czerwca 1919r. w szeregach Toruńskiego Pułku Piechoty walczył w wojnie polsko-rosyjskiej w 1920r.</a:t>
            </a:r>
            <a:endParaRPr lang="pl-PL" u="sng" dirty="0"/>
          </a:p>
        </p:txBody>
      </p:sp>
      <p:pic>
        <p:nvPicPr>
          <p:cNvPr id="4" name="Obraz 3" descr="flaga polski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158" y="3929066"/>
            <a:ext cx="2500330" cy="1728787"/>
          </a:xfrm>
          <a:prstGeom prst="rect">
            <a:avLst/>
          </a:prstGeom>
        </p:spPr>
      </p:pic>
      <p:pic>
        <p:nvPicPr>
          <p:cNvPr id="5" name="Obraz 4" descr="flaga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6357950" y="3857628"/>
            <a:ext cx="2543175" cy="1800225"/>
          </a:xfrm>
          <a:prstGeom prst="rect">
            <a:avLst/>
          </a:prstGeom>
        </p:spPr>
      </p:pic>
      <p:pic>
        <p:nvPicPr>
          <p:cNvPr id="7" name="Obraz 6" descr="efnoj fvao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643174" y="4500570"/>
            <a:ext cx="1143008" cy="1144437"/>
          </a:xfrm>
          <a:prstGeom prst="rect">
            <a:avLst/>
          </a:prstGeom>
        </p:spPr>
      </p:pic>
      <p:pic>
        <p:nvPicPr>
          <p:cNvPr id="8" name="Obraz 7" descr="vfj bzfjo'fzdo.jpg"/>
          <p:cNvPicPr>
            <a:picLocks noChangeAspect="1"/>
          </p:cNvPicPr>
          <p:nvPr/>
        </p:nvPicPr>
        <p:blipFill>
          <a:blip r:embed="rId5"/>
          <a:srcRect b="22223"/>
          <a:stretch>
            <a:fillRect/>
          </a:stretch>
        </p:blipFill>
        <p:spPr>
          <a:xfrm flipH="1">
            <a:off x="4572000" y="4429132"/>
            <a:ext cx="2030880" cy="1184680"/>
          </a:xfrm>
          <a:prstGeom prst="rect">
            <a:avLst/>
          </a:prstGeom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rostokąt 5"/>
          <p:cNvSpPr/>
          <p:nvPr/>
        </p:nvSpPr>
        <p:spPr>
          <a:xfrm>
            <a:off x="1428728" y="3571876"/>
            <a:ext cx="6072230" cy="2857520"/>
          </a:xfrm>
          <a:prstGeom prst="rect">
            <a:avLst/>
          </a:prstGeom>
          <a:solidFill>
            <a:srgbClr val="FFFFFF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28596" y="274638"/>
            <a:ext cx="8258204" cy="2082792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/>
            </a:r>
            <a:br>
              <a:rPr lang="pl-PL" dirty="0" smtClean="0"/>
            </a:br>
            <a:r>
              <a:rPr lang="pl-PL" dirty="0"/>
              <a:t/>
            </a:r>
            <a:br>
              <a:rPr lang="pl-PL" dirty="0"/>
            </a:br>
            <a:r>
              <a:rPr lang="pl-PL" u="sng" dirty="0" smtClean="0"/>
              <a:t>Od 1914r. do 1919r. </a:t>
            </a:r>
            <a:r>
              <a:rPr lang="pl-PL" u="sng" dirty="0"/>
              <a:t>z</a:t>
            </a:r>
            <a:r>
              <a:rPr lang="pl-PL" u="sng" dirty="0" smtClean="0"/>
              <a:t>ostał skarbnikiem Związku Weteranów Powstań Narodowych Rzeczypospolitej Polskiej.</a:t>
            </a:r>
            <a:endParaRPr lang="pl-PL" u="sng" dirty="0"/>
          </a:p>
        </p:txBody>
      </p:sp>
      <p:pic>
        <p:nvPicPr>
          <p:cNvPr id="3" name="Obraz 2" descr="rgtnotnesh]4i0.jpg"/>
          <p:cNvPicPr>
            <a:picLocks noChangeAspect="1"/>
          </p:cNvPicPr>
          <p:nvPr/>
        </p:nvPicPr>
        <p:blipFill>
          <a:blip r:embed="rId2"/>
          <a:srcRect l="18333" t="18651" r="18333" b="19841"/>
          <a:stretch>
            <a:fillRect/>
          </a:stretch>
        </p:blipFill>
        <p:spPr>
          <a:xfrm>
            <a:off x="4929190" y="4429132"/>
            <a:ext cx="1928826" cy="1573516"/>
          </a:xfrm>
          <a:prstGeom prst="rect">
            <a:avLst/>
          </a:prstGeom>
        </p:spPr>
      </p:pic>
      <p:pic>
        <p:nvPicPr>
          <p:cNvPr id="4" name="Obraz 3" descr="febujoga[ug.jpg"/>
          <p:cNvPicPr>
            <a:picLocks noChangeAspect="1"/>
          </p:cNvPicPr>
          <p:nvPr/>
        </p:nvPicPr>
        <p:blipFill>
          <a:blip r:embed="rId3" cstate="print"/>
          <a:srcRect l="11735" t="8795" r="9050" b="6188"/>
          <a:stretch>
            <a:fillRect/>
          </a:stretch>
        </p:blipFill>
        <p:spPr>
          <a:xfrm>
            <a:off x="2214546" y="4143380"/>
            <a:ext cx="1928826" cy="2071702"/>
          </a:xfrm>
          <a:prstGeom prst="rect">
            <a:avLst/>
          </a:prstGeom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rostokąt 5"/>
          <p:cNvSpPr/>
          <p:nvPr/>
        </p:nvSpPr>
        <p:spPr>
          <a:xfrm>
            <a:off x="1285852" y="3429000"/>
            <a:ext cx="6429420" cy="2500330"/>
          </a:xfrm>
          <a:prstGeom prst="rect">
            <a:avLst/>
          </a:prstGeom>
          <a:solidFill>
            <a:srgbClr val="FFFFFF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pl-PL" dirty="0"/>
              <a:t/>
            </a:r>
            <a:br>
              <a:rPr lang="pl-PL" dirty="0"/>
            </a:br>
            <a:r>
              <a:rPr lang="pl-PL" dirty="0" smtClean="0"/>
              <a:t/>
            </a:r>
            <a:br>
              <a:rPr lang="pl-PL" dirty="0" smtClean="0"/>
            </a:br>
            <a:r>
              <a:rPr lang="pl-PL" u="sng" dirty="0" smtClean="0"/>
              <a:t>W 1939r. </a:t>
            </a:r>
            <a:r>
              <a:rPr lang="pl-PL" u="sng" dirty="0"/>
              <a:t>w</a:t>
            </a:r>
            <a:r>
              <a:rPr lang="pl-PL" u="sng" dirty="0" smtClean="0"/>
              <a:t>ypędzony do GG.</a:t>
            </a:r>
            <a:endParaRPr lang="pl-PL" u="sng" dirty="0"/>
          </a:p>
        </p:txBody>
      </p:sp>
      <p:pic>
        <p:nvPicPr>
          <p:cNvPr id="3" name="Obraz 2" descr="fnkbd'bnd.jpg"/>
          <p:cNvPicPr>
            <a:picLocks noChangeAspect="1"/>
          </p:cNvPicPr>
          <p:nvPr/>
        </p:nvPicPr>
        <p:blipFill>
          <a:blip r:embed="rId2"/>
          <a:srcRect l="20737" t="9698" r="23963" b="15948"/>
          <a:stretch>
            <a:fillRect/>
          </a:stretch>
        </p:blipFill>
        <p:spPr>
          <a:xfrm>
            <a:off x="2571736" y="4071942"/>
            <a:ext cx="1143008" cy="1643074"/>
          </a:xfrm>
          <a:prstGeom prst="rect">
            <a:avLst/>
          </a:prstGeom>
        </p:spPr>
      </p:pic>
      <p:pic>
        <p:nvPicPr>
          <p:cNvPr id="5" name="Obraz 4" descr="gtob[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43504" y="3929066"/>
            <a:ext cx="1357322" cy="1979428"/>
          </a:xfrm>
          <a:prstGeom prst="rect">
            <a:avLst/>
          </a:prstGeom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4"/>
          <p:cNvSpPr/>
          <p:nvPr/>
        </p:nvSpPr>
        <p:spPr>
          <a:xfrm>
            <a:off x="1357290" y="2786058"/>
            <a:ext cx="6429420" cy="2714644"/>
          </a:xfrm>
          <a:prstGeom prst="rect">
            <a:avLst/>
          </a:prstGeom>
          <a:solidFill>
            <a:srgbClr val="FFFFFF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/>
            </a:r>
            <a:br>
              <a:rPr lang="pl-PL" dirty="0" smtClean="0"/>
            </a:br>
            <a:r>
              <a:rPr lang="pl-PL" dirty="0"/>
              <a:t/>
            </a:r>
            <a:br>
              <a:rPr lang="pl-PL" dirty="0"/>
            </a:br>
            <a:r>
              <a:rPr lang="pl-PL" dirty="0" smtClean="0"/>
              <a:t/>
            </a:r>
            <a:br>
              <a:rPr lang="pl-PL" dirty="0" smtClean="0"/>
            </a:br>
            <a:r>
              <a:rPr lang="pl-PL" u="sng" dirty="0" smtClean="0"/>
              <a:t>W</a:t>
            </a:r>
            <a:r>
              <a:rPr lang="pl-PL" u="sng" dirty="0" smtClean="0"/>
              <a:t>rócił do Kaźmierza w 1945r.</a:t>
            </a:r>
            <a:br>
              <a:rPr lang="pl-PL" u="sng" dirty="0" smtClean="0"/>
            </a:br>
            <a:endParaRPr lang="pl-PL" u="sng" dirty="0"/>
          </a:p>
        </p:txBody>
      </p:sp>
      <p:pic>
        <p:nvPicPr>
          <p:cNvPr id="3" name="Obraz 2" descr="fnkbd'bnd.jpg"/>
          <p:cNvPicPr>
            <a:picLocks noChangeAspect="1"/>
          </p:cNvPicPr>
          <p:nvPr/>
        </p:nvPicPr>
        <p:blipFill>
          <a:blip r:embed="rId2"/>
          <a:srcRect l="20362" t="11207" r="25339" b="17672"/>
          <a:stretch>
            <a:fillRect/>
          </a:stretch>
        </p:blipFill>
        <p:spPr>
          <a:xfrm flipH="1">
            <a:off x="5786446" y="3786190"/>
            <a:ext cx="1143008" cy="1571636"/>
          </a:xfrm>
          <a:prstGeom prst="rect">
            <a:avLst/>
          </a:prstGeom>
        </p:spPr>
      </p:pic>
      <p:pic>
        <p:nvPicPr>
          <p:cNvPr id="4" name="Obraz 3" descr="vempnih.jpg"/>
          <p:cNvPicPr>
            <a:picLocks noChangeAspect="1"/>
          </p:cNvPicPr>
          <p:nvPr/>
        </p:nvPicPr>
        <p:blipFill>
          <a:blip r:embed="rId3"/>
          <a:srcRect t="8587" b="18426"/>
          <a:stretch>
            <a:fillRect/>
          </a:stretch>
        </p:blipFill>
        <p:spPr>
          <a:xfrm>
            <a:off x="1928794" y="3000372"/>
            <a:ext cx="3071834" cy="2428892"/>
          </a:xfrm>
          <a:prstGeom prst="rect">
            <a:avLst/>
          </a:prstGeom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" grpId="0"/>
    </p:bldLst>
  </p:timing>
</p:sld>
</file>

<file path=ppt/theme/theme1.xml><?xml version="1.0" encoding="utf-8"?>
<a:theme xmlns:a="http://schemas.openxmlformats.org/drawingml/2006/main" name="Motyw pakietu Office">
  <a:themeElements>
    <a:clrScheme name="Niestandardowy 1">
      <a:dk1>
        <a:sysClr val="windowText" lastClr="000000"/>
      </a:dk1>
      <a:lt1>
        <a:srgbClr val="EEECE1"/>
      </a:lt1>
      <a:dk2>
        <a:srgbClr val="BFBFBF"/>
      </a:dk2>
      <a:lt2>
        <a:srgbClr val="D8D8D8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— klasyczny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226</TotalTime>
  <Words>10</Words>
  <Application>Microsoft Office PowerPoint</Application>
  <PresentationFormat>Pokaz na ekranie (4:3)</PresentationFormat>
  <Paragraphs>16</Paragraphs>
  <Slides>13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13</vt:i4>
      </vt:variant>
    </vt:vector>
  </HeadingPairs>
  <TitlesOfParts>
    <vt:vector size="14" baseType="lpstr">
      <vt:lpstr>Motyw pakietu Office</vt:lpstr>
      <vt:lpstr>Antoni Bręczewski, nasz wielkopolski bohater.</vt:lpstr>
      <vt:lpstr>  Urodził się w Grzebienisku 1891r., mieszkał w Kaźmierzu.</vt:lpstr>
      <vt:lpstr>  Walczył w czasie I wojny światowej na froncie zachodnim.</vt:lpstr>
      <vt:lpstr>  Został ranny i w stopniu starszego szeregowca wrócił do Kaźmierza.</vt:lpstr>
      <vt:lpstr>  02.01.1919r. walczył w Powstaniu Wielkopolskim w 1 Kompanii Szamotulskiej  pod dowództwem por. Franciszka Przybylskiego.  </vt:lpstr>
      <vt:lpstr>  Od czerwca 1919r. w szeregach Toruńskiego Pułku Piechoty walczył w wojnie polsko-rosyjskiej w 1920r.</vt:lpstr>
      <vt:lpstr>  Od 1914r. do 1919r. został skarbnikiem Związku Weteranów Powstań Narodowych Rzeczypospolitej Polskiej.</vt:lpstr>
      <vt:lpstr>  W 1939r. wypędzony do GG.</vt:lpstr>
      <vt:lpstr>   Wrócił do Kaźmierza w 1945r. </vt:lpstr>
      <vt:lpstr>  Po powrocie został rolnikiem.</vt:lpstr>
      <vt:lpstr>  Zmarł 02.11.1974r.</vt:lpstr>
      <vt:lpstr>  Awansował do stopnia podporucznika, oraz otrzymał Medal Niepodległości, Medal „Polska Swemu Obrońcy”, Wielkopolski Krzyż Powstańczy i Krzyż Kawalerski Orderu Odrodzenia Polski.</vt:lpstr>
      <vt:lpstr>Dziękuję za uwagę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Antoni Bręczewski</dc:title>
  <dc:creator>Chizari</dc:creator>
  <cp:lastModifiedBy>Chizari</cp:lastModifiedBy>
  <cp:revision>23</cp:revision>
  <dcterms:created xsi:type="dcterms:W3CDTF">2020-11-08T13:12:14Z</dcterms:created>
  <dcterms:modified xsi:type="dcterms:W3CDTF">2020-11-08T16:58:30Z</dcterms:modified>
</cp:coreProperties>
</file>